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41"/>
  </p:notesMasterIdLst>
  <p:sldIdLst>
    <p:sldId id="331" r:id="rId2"/>
    <p:sldId id="332" r:id="rId3"/>
    <p:sldId id="258" r:id="rId4"/>
    <p:sldId id="333" r:id="rId5"/>
    <p:sldId id="381" r:id="rId6"/>
    <p:sldId id="382" r:id="rId7"/>
    <p:sldId id="378" r:id="rId8"/>
    <p:sldId id="380" r:id="rId9"/>
    <p:sldId id="385" r:id="rId10"/>
    <p:sldId id="386" r:id="rId11"/>
    <p:sldId id="392" r:id="rId12"/>
    <p:sldId id="387" r:id="rId13"/>
    <p:sldId id="388" r:id="rId14"/>
    <p:sldId id="389" r:id="rId15"/>
    <p:sldId id="390" r:id="rId16"/>
    <p:sldId id="391" r:id="rId17"/>
    <p:sldId id="384" r:id="rId18"/>
    <p:sldId id="395" r:id="rId19"/>
    <p:sldId id="394" r:id="rId20"/>
    <p:sldId id="393" r:id="rId21"/>
    <p:sldId id="396" r:id="rId22"/>
    <p:sldId id="410" r:id="rId23"/>
    <p:sldId id="411" r:id="rId24"/>
    <p:sldId id="412" r:id="rId25"/>
    <p:sldId id="413" r:id="rId26"/>
    <p:sldId id="414" r:id="rId27"/>
    <p:sldId id="409" r:id="rId28"/>
    <p:sldId id="397" r:id="rId29"/>
    <p:sldId id="401" r:id="rId30"/>
    <p:sldId id="402" r:id="rId31"/>
    <p:sldId id="400" r:id="rId32"/>
    <p:sldId id="399" r:id="rId33"/>
    <p:sldId id="398" r:id="rId34"/>
    <p:sldId id="403" r:id="rId35"/>
    <p:sldId id="404" r:id="rId36"/>
    <p:sldId id="405" r:id="rId37"/>
    <p:sldId id="406" r:id="rId38"/>
    <p:sldId id="407" r:id="rId39"/>
    <p:sldId id="408" r:id="rId4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015" autoAdjust="0"/>
    <p:restoredTop sz="94660"/>
  </p:normalViewPr>
  <p:slideViewPr>
    <p:cSldViewPr snapToGrid="0">
      <p:cViewPr varScale="1">
        <p:scale>
          <a:sx n="106" d="100"/>
          <a:sy n="106" d="100"/>
        </p:scale>
        <p:origin x="534" y="13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B1BAFB1-095D-487B-B1B8-2B40402247AA}" type="datetimeFigureOut">
              <a:rPr lang="en-US" smtClean="0"/>
              <a:t>10/30/2022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51CDE68-8F3C-4D77-827C-7B6A62CC5976}" type="slidenum">
              <a:rPr lang="en-US" smtClean="0"/>
              <a:t>‹#›</a:t>
            </a:fld>
            <a:endParaRPr lang="en-US"/>
          </a:p>
        </p:txBody>
      </p:sp>
    </p:spTree>
    <p:extLst>
      <p:ext uri="{BB962C8B-B14F-4D97-AF65-F5344CB8AC3E}">
        <p14:creationId xmlns:p14="http://schemas.microsoft.com/office/powerpoint/2010/main" val="32113515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Write Function and Verify the Result Right Away</a:t>
            </a:r>
            <a:endParaRPr lang="en-US" dirty="0"/>
          </a:p>
        </p:txBody>
      </p:sp>
      <p:sp>
        <p:nvSpPr>
          <p:cNvPr id="4" name="Slide Number Placeholder 3"/>
          <p:cNvSpPr>
            <a:spLocks noGrp="1"/>
          </p:cNvSpPr>
          <p:nvPr>
            <p:ph type="sldNum" sz="quarter" idx="10"/>
          </p:nvPr>
        </p:nvSpPr>
        <p:spPr/>
        <p:txBody>
          <a:bodyPr/>
          <a:lstStyle/>
          <a:p>
            <a:fld id="{B51CDE68-8F3C-4D77-827C-7B6A62CC5976}" type="slidenum">
              <a:rPr lang="en-US" smtClean="0"/>
              <a:t>9</a:t>
            </a:fld>
            <a:endParaRPr lang="en-US"/>
          </a:p>
        </p:txBody>
      </p:sp>
    </p:spTree>
    <p:extLst>
      <p:ext uri="{BB962C8B-B14F-4D97-AF65-F5344CB8AC3E}">
        <p14:creationId xmlns:p14="http://schemas.microsoft.com/office/powerpoint/2010/main" val="38955716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Installation</a:t>
            </a:r>
            <a:endParaRPr lang="en-US" dirty="0"/>
          </a:p>
        </p:txBody>
      </p:sp>
      <p:sp>
        <p:nvSpPr>
          <p:cNvPr id="4" name="Slide Number Placeholder 3"/>
          <p:cNvSpPr>
            <a:spLocks noGrp="1"/>
          </p:cNvSpPr>
          <p:nvPr>
            <p:ph type="sldNum" sz="quarter" idx="10"/>
          </p:nvPr>
        </p:nvSpPr>
        <p:spPr/>
        <p:txBody>
          <a:bodyPr/>
          <a:lstStyle/>
          <a:p>
            <a:fld id="{B51CDE68-8F3C-4D77-827C-7B6A62CC5976}" type="slidenum">
              <a:rPr lang="en-US" smtClean="0"/>
              <a:t>27</a:t>
            </a:fld>
            <a:endParaRPr lang="en-US"/>
          </a:p>
        </p:txBody>
      </p:sp>
    </p:spTree>
    <p:extLst>
      <p:ext uri="{BB962C8B-B14F-4D97-AF65-F5344CB8AC3E}">
        <p14:creationId xmlns:p14="http://schemas.microsoft.com/office/powerpoint/2010/main" val="24466973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Remove </a:t>
            </a:r>
            <a:r>
              <a:rPr lang="en-US" dirty="0" err="1" smtClean="0"/>
              <a:t>MSTest</a:t>
            </a:r>
            <a:endParaRPr lang="en-US" dirty="0" smtClean="0"/>
          </a:p>
          <a:p>
            <a:pPr marL="171450" indent="-171450">
              <a:buFontTx/>
              <a:buChar char="-"/>
            </a:pPr>
            <a:r>
              <a:rPr lang="en-US" dirty="0" smtClean="0"/>
              <a:t>Change</a:t>
            </a:r>
            <a:r>
              <a:rPr lang="en-US" baseline="0" dirty="0" smtClean="0"/>
              <a:t> Annotation</a:t>
            </a:r>
            <a:endParaRPr lang="en-US" dirty="0"/>
          </a:p>
        </p:txBody>
      </p:sp>
      <p:sp>
        <p:nvSpPr>
          <p:cNvPr id="4" name="Slide Number Placeholder 3"/>
          <p:cNvSpPr>
            <a:spLocks noGrp="1"/>
          </p:cNvSpPr>
          <p:nvPr>
            <p:ph type="sldNum" sz="quarter" idx="10"/>
          </p:nvPr>
        </p:nvSpPr>
        <p:spPr/>
        <p:txBody>
          <a:bodyPr/>
          <a:lstStyle/>
          <a:p>
            <a:fld id="{B51CDE68-8F3C-4D77-827C-7B6A62CC5976}" type="slidenum">
              <a:rPr lang="en-US" smtClean="0"/>
              <a:t>28</a:t>
            </a:fld>
            <a:endParaRPr lang="en-US"/>
          </a:p>
        </p:txBody>
      </p:sp>
    </p:spTree>
    <p:extLst>
      <p:ext uri="{BB962C8B-B14F-4D97-AF65-F5344CB8AC3E}">
        <p14:creationId xmlns:p14="http://schemas.microsoft.com/office/powerpoint/2010/main" val="158994422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tx2">
                  <a:lumMod val="5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10/30/2022</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10/30/2022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10/30/2022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10/30/2022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10/30/2022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10/30/2022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10/30/2022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10/30/2022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10/30/2022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10/30/2022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10/30/2022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10/30/2022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10/30/2022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10/30/2022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10/30/2022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10/30/2022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10/30/2022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a:gradFill flip="none" rotWithShape="1">
            <a:gsLst>
              <a:gs pos="0">
                <a:schemeClr val="tx2"/>
              </a:gs>
              <a:gs pos="100000">
                <a:schemeClr val="tx2">
                  <a:lumMod val="50000"/>
                </a:schemeClr>
              </a:gs>
            </a:gsLst>
            <a:lin ang="5400000" scaled="0"/>
            <a:tileRect/>
          </a:gradFill>
        </p:grpSpPr>
        <p:grpSp>
          <p:nvGrpSpPr>
            <p:cNvPr id="9" name="Group 8"/>
            <p:cNvGrpSpPr/>
            <p:nvPr/>
          </p:nvGrpSpPr>
          <p:grpSpPr>
            <a:xfrm>
              <a:off x="-14288" y="0"/>
              <a:ext cx="1220788" cy="6858001"/>
              <a:chOff x="-14288" y="0"/>
              <a:chExt cx="1220788" cy="6858001"/>
            </a:xfrm>
            <a:grp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p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10/30/2022</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image" Target="../media/image21.png"/><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6.pn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png"/><Relationship Id="rId7" Type="http://schemas.openxmlformats.org/officeDocument/2006/relationships/image" Target="../media/image30.pn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 Id="rId9" Type="http://schemas.openxmlformats.org/officeDocument/2006/relationships/image" Target="../media/image32.png"/></Relationships>
</file>

<file path=ppt/slides/_rels/slide15.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2.png"/><Relationship Id="rId7" Type="http://schemas.openxmlformats.org/officeDocument/2006/relationships/image" Target="../media/image36.pn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6.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2.png"/><Relationship Id="rId7" Type="http://schemas.openxmlformats.org/officeDocument/2006/relationships/image" Target="../media/image41.pn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 Id="rId9" Type="http://schemas.openxmlformats.org/officeDocument/2006/relationships/image" Target="../media/image43.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44.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image" Target="../media/image46.png"/><Relationship Id="rId4" Type="http://schemas.openxmlformats.org/officeDocument/2006/relationships/image" Target="../media/image45.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47.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51.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image" Target="../media/image51.png"/><Relationship Id="rId4" Type="http://schemas.openxmlformats.org/officeDocument/2006/relationships/image" Target="../media/image52.pn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image" Target="../media/image53.png"/><Relationship Id="rId4" Type="http://schemas.openxmlformats.org/officeDocument/2006/relationships/image" Target="../media/image51.pn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51.pn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image" Target="../media/image54.png"/><Relationship Id="rId4" Type="http://schemas.openxmlformats.org/officeDocument/2006/relationships/image" Target="../media/image51.png"/></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51.png"/></Relationships>
</file>

<file path=ppt/slides/_rels/slide2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2.png"/></Relationships>
</file>

<file path=ppt/slides/_rels/slide2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57.png"/><Relationship Id="rId4" Type="http://schemas.openxmlformats.org/officeDocument/2006/relationships/image" Target="../media/image2.png"/></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58.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2.pn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2.png"/><Relationship Id="rId7" Type="http://schemas.openxmlformats.org/officeDocument/2006/relationships/image" Target="../media/image9.pn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48000"/>
                <a:hueMod val="106000"/>
                <a:satMod val="140000"/>
                <a:lumMod val="42000"/>
              </a:schemeClr>
              <a:schemeClr val="bg2">
                <a:tint val="98000"/>
                <a:hueMod val="92000"/>
                <a:satMod val="220000"/>
                <a:lumMod val="90000"/>
              </a:schemeClr>
            </a:duotone>
          </a:blip>
          <a:stretch/>
        </a:blipFill>
        <a:effectLst/>
      </p:bgPr>
    </p:bg>
    <p:spTree>
      <p:nvGrpSpPr>
        <p:cNvPr id="1" name=""/>
        <p:cNvGrpSpPr/>
        <p:nvPr/>
      </p:nvGrpSpPr>
      <p:grpSpPr>
        <a:xfrm>
          <a:off x="0" y="0"/>
          <a:ext cx="0" cy="0"/>
          <a:chOff x="0" y="0"/>
          <a:chExt cx="0" cy="0"/>
        </a:xfrm>
      </p:grpSpPr>
      <p:grpSp>
        <p:nvGrpSpPr>
          <p:cNvPr id="347" name="Group 346">
            <a:extLst>
              <a:ext uri="{FF2B5EF4-FFF2-40B4-BE49-F238E27FC236}">
                <a16:creationId xmlns="" xmlns:a16="http://schemas.microsoft.com/office/drawing/2014/main" id="{BA06356A-43DE-43CA-8CA4-0A33516F46F6}"/>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0" y="-1"/>
            <a:ext cx="12192003" cy="6858001"/>
            <a:chOff x="0" y="-1"/>
            <a:chExt cx="12192003" cy="6858001"/>
          </a:xfrm>
        </p:grpSpPr>
        <p:sp useBgFill="1">
          <p:nvSpPr>
            <p:cNvPr id="348" name="Rectangle 347">
              <a:extLst>
                <a:ext uri="{FF2B5EF4-FFF2-40B4-BE49-F238E27FC236}">
                  <a16:creationId xmlns="" xmlns:a16="http://schemas.microsoft.com/office/drawing/2014/main" id="{15DE8DED-7A25-4B4F-B25E-FE7799792B1C}"/>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9" name="Picture 2">
              <a:extLst>
                <a:ext uri="{FF2B5EF4-FFF2-40B4-BE49-F238E27FC236}">
                  <a16:creationId xmlns="" xmlns:a16="http://schemas.microsoft.com/office/drawing/2014/main" id="{D79A2725-75E4-4E7E-ABB1-06832AD0BFBF}"/>
                </a:ext>
                <a:ext uri="{C183D7F6-B498-43B3-948B-1728B52AA6E4}">
                  <adec:decorative xmlns="" xmlns:adec="http://schemas.microsoft.com/office/drawing/2017/decorative" val="1"/>
                </a:ext>
              </a:extLst>
            </p:cNvPr>
            <p:cNvPicPr>
              <a:picLocks noChangeAspect="1" noChangeArrowheads="1"/>
            </p:cNvPicPr>
            <p:nvPr>
              <p:extLst>
                <p:ext uri="{386F3935-93C4-4BCD-93E2-E3B085C9AB24}">
                  <p16:designElem xmlns=""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sp>
        <p:nvSpPr>
          <p:cNvPr id="2" name="Rectangle 1">
            <a:extLst>
              <a:ext uri="{FF2B5EF4-FFF2-40B4-BE49-F238E27FC236}">
                <a16:creationId xmlns="" xmlns:a16="http://schemas.microsoft.com/office/drawing/2014/main" id="{87F5AC80-F335-4845-9309-53ED6E6D755F}"/>
              </a:ext>
            </a:extLst>
          </p:cNvPr>
          <p:cNvSpPr/>
          <p:nvPr/>
        </p:nvSpPr>
        <p:spPr>
          <a:xfrm>
            <a:off x="1143000" y="4275668"/>
            <a:ext cx="9947274" cy="936096"/>
          </a:xfrm>
          <a:prstGeom prst="rect">
            <a:avLst/>
          </a:prstGeom>
        </p:spPr>
        <p:txBody>
          <a:bodyPr vert="horz" lIns="91440" tIns="45720" rIns="91440" bIns="45720" rtlCol="0" anchor="b">
            <a:normAutofit/>
          </a:bodyPr>
          <a:lstStyle/>
          <a:p>
            <a:pPr algn="ctr" defTabSz="914400">
              <a:lnSpc>
                <a:spcPct val="90000"/>
              </a:lnSpc>
              <a:spcBef>
                <a:spcPct val="0"/>
              </a:spcBef>
              <a:spcAft>
                <a:spcPts val="600"/>
              </a:spcAft>
            </a:pPr>
            <a:r>
              <a:rPr lang="en-US" sz="4400" b="1" cap="all" spc="0" dirty="0">
                <a:ln w="9525">
                  <a:solidFill>
                    <a:schemeClr val="bg1"/>
                  </a:solidFill>
                  <a:prstDash val="solid"/>
                </a:ln>
                <a:effectLst>
                  <a:outerShdw blurRad="12700" dist="38100" dir="2700000" algn="tl" rotWithShape="0">
                    <a:schemeClr val="bg1">
                      <a:lumMod val="50000"/>
                    </a:schemeClr>
                  </a:outerShdw>
                </a:effectLst>
                <a:latin typeface="+mj-lt"/>
                <a:ea typeface="+mj-ea"/>
                <a:cs typeface="+mj-cs"/>
              </a:rPr>
              <a:t>www.groundgurus.com</a:t>
            </a:r>
          </a:p>
        </p:txBody>
      </p:sp>
      <p:grpSp>
        <p:nvGrpSpPr>
          <p:cNvPr id="351" name="Group 350">
            <a:extLst>
              <a:ext uri="{FF2B5EF4-FFF2-40B4-BE49-F238E27FC236}">
                <a16:creationId xmlns="" xmlns:a16="http://schemas.microsoft.com/office/drawing/2014/main" id="{B957206D-2084-4CDA-A838-A71F3CA69A05}"/>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352" name="Rectangle 5">
              <a:extLst>
                <a:ext uri="{FF2B5EF4-FFF2-40B4-BE49-F238E27FC236}">
                  <a16:creationId xmlns="" xmlns:a16="http://schemas.microsoft.com/office/drawing/2014/main" id="{49EE7ED0-07AC-46CD-BB45-8A937F4E70FB}"/>
                </a:ext>
                <a:ext uri="{C183D7F6-B498-43B3-948B-1728B52AA6E4}">
                  <adec:decorative xmlns="" xmlns:adec="http://schemas.microsoft.com/office/drawing/2017/decorative" val="1"/>
                </a:ext>
              </a:extLst>
            </p:cNvPr>
            <p:cNvSpPr>
              <a:spLocks noChangeArrowheads="1"/>
            </p:cNvSpPr>
            <p:nvPr>
              <p:extLst>
                <p:ext uri="{386F3935-93C4-4BCD-93E2-E3B085C9AB24}">
                  <p16:designElem xmlns=""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353" name="Freeform 6">
              <a:extLst>
                <a:ext uri="{FF2B5EF4-FFF2-40B4-BE49-F238E27FC236}">
                  <a16:creationId xmlns="" xmlns:a16="http://schemas.microsoft.com/office/drawing/2014/main" id="{7CDCA357-A5A8-433C-A8A8-C2AA304192DA}"/>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54" name="Freeform 7">
              <a:extLst>
                <a:ext uri="{FF2B5EF4-FFF2-40B4-BE49-F238E27FC236}">
                  <a16:creationId xmlns="" xmlns:a16="http://schemas.microsoft.com/office/drawing/2014/main" id="{686F12BD-B5E2-423B-AFBC-6E7721BDEB85}"/>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55" name="Freeform 8">
              <a:extLst>
                <a:ext uri="{FF2B5EF4-FFF2-40B4-BE49-F238E27FC236}">
                  <a16:creationId xmlns="" xmlns:a16="http://schemas.microsoft.com/office/drawing/2014/main" id="{34E2172D-51E8-45E5-8491-9B08B99302C6}"/>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56" name="Freeform 9">
              <a:extLst>
                <a:ext uri="{FF2B5EF4-FFF2-40B4-BE49-F238E27FC236}">
                  <a16:creationId xmlns="" xmlns:a16="http://schemas.microsoft.com/office/drawing/2014/main" id="{06AD8986-C583-47B8-972F-71ECA75D849A}"/>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57" name="Freeform 10">
              <a:extLst>
                <a:ext uri="{FF2B5EF4-FFF2-40B4-BE49-F238E27FC236}">
                  <a16:creationId xmlns="" xmlns:a16="http://schemas.microsoft.com/office/drawing/2014/main" id="{DC5AC3F7-AD24-46A9-8728-9194F6E55FAF}"/>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58" name="Freeform 11">
              <a:extLst>
                <a:ext uri="{FF2B5EF4-FFF2-40B4-BE49-F238E27FC236}">
                  <a16:creationId xmlns="" xmlns:a16="http://schemas.microsoft.com/office/drawing/2014/main" id="{DEDD7237-7218-430E-8ADD-43BF1C2FB7A4}"/>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59" name="Freeform 12">
              <a:extLst>
                <a:ext uri="{FF2B5EF4-FFF2-40B4-BE49-F238E27FC236}">
                  <a16:creationId xmlns="" xmlns:a16="http://schemas.microsoft.com/office/drawing/2014/main" id="{63E5FF8B-72D0-4DB3-87B0-3C69D3924013}"/>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60" name="Freeform 13">
              <a:extLst>
                <a:ext uri="{FF2B5EF4-FFF2-40B4-BE49-F238E27FC236}">
                  <a16:creationId xmlns="" xmlns:a16="http://schemas.microsoft.com/office/drawing/2014/main" id="{9146D15F-3053-4F2B-82C3-B80207D99BCD}"/>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61" name="Freeform 14">
              <a:extLst>
                <a:ext uri="{FF2B5EF4-FFF2-40B4-BE49-F238E27FC236}">
                  <a16:creationId xmlns="" xmlns:a16="http://schemas.microsoft.com/office/drawing/2014/main" id="{17780B06-6133-409B-BD51-74812090A319}"/>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62" name="Freeform 15">
              <a:extLst>
                <a:ext uri="{FF2B5EF4-FFF2-40B4-BE49-F238E27FC236}">
                  <a16:creationId xmlns="" xmlns:a16="http://schemas.microsoft.com/office/drawing/2014/main" id="{92554F21-13C1-42E8-9110-C4C41C4A118A}"/>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63" name="Line 16">
              <a:extLst>
                <a:ext uri="{FF2B5EF4-FFF2-40B4-BE49-F238E27FC236}">
                  <a16:creationId xmlns="" xmlns:a16="http://schemas.microsoft.com/office/drawing/2014/main" id="{3BAF0C28-E449-4281-898F-63660304F9B4}"/>
                </a:ext>
                <a:ext uri="{C183D7F6-B498-43B3-948B-1728B52AA6E4}">
                  <adec:decorative xmlns="" xmlns:adec="http://schemas.microsoft.com/office/drawing/2017/decorative" val="1"/>
                </a:ext>
              </a:extLst>
            </p:cNvPr>
            <p:cNvSpPr>
              <a:spLocks noChangeShapeType="1"/>
            </p:cNvSpPr>
            <p:nvPr>
              <p:extLst>
                <p:ext uri="{386F3935-93C4-4BCD-93E2-E3B085C9AB24}">
                  <p16:designElem xmlns=""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364" name="Freeform 17">
              <a:extLst>
                <a:ext uri="{FF2B5EF4-FFF2-40B4-BE49-F238E27FC236}">
                  <a16:creationId xmlns="" xmlns:a16="http://schemas.microsoft.com/office/drawing/2014/main" id="{86F4CD29-885C-40C0-B1A6-F43CB79C3013}"/>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65" name="Freeform 18">
              <a:extLst>
                <a:ext uri="{FF2B5EF4-FFF2-40B4-BE49-F238E27FC236}">
                  <a16:creationId xmlns="" xmlns:a16="http://schemas.microsoft.com/office/drawing/2014/main" id="{46DF9E62-3805-4D23-BD93-19692DC89B33}"/>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66" name="Freeform 19">
              <a:extLst>
                <a:ext uri="{FF2B5EF4-FFF2-40B4-BE49-F238E27FC236}">
                  <a16:creationId xmlns="" xmlns:a16="http://schemas.microsoft.com/office/drawing/2014/main" id="{E0BD96EE-A843-46EA-9ED3-8D805144DB75}"/>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67" name="Freeform 20">
              <a:extLst>
                <a:ext uri="{FF2B5EF4-FFF2-40B4-BE49-F238E27FC236}">
                  <a16:creationId xmlns="" xmlns:a16="http://schemas.microsoft.com/office/drawing/2014/main" id="{35B9B4B1-2B72-4908-A4B4-F3F542914839}"/>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68" name="Rectangle 21">
              <a:extLst>
                <a:ext uri="{FF2B5EF4-FFF2-40B4-BE49-F238E27FC236}">
                  <a16:creationId xmlns="" xmlns:a16="http://schemas.microsoft.com/office/drawing/2014/main" id="{CDE6E18B-80A1-4343-986A-22113BA14E94}"/>
                </a:ext>
                <a:ext uri="{C183D7F6-B498-43B3-948B-1728B52AA6E4}">
                  <adec:decorative xmlns="" xmlns:adec="http://schemas.microsoft.com/office/drawing/2017/decorative" val="1"/>
                </a:ext>
              </a:extLst>
            </p:cNvPr>
            <p:cNvSpPr>
              <a:spLocks noChangeArrowheads="1"/>
            </p:cNvSpPr>
            <p:nvPr>
              <p:extLst>
                <p:ext uri="{386F3935-93C4-4BCD-93E2-E3B085C9AB24}">
                  <p16:designElem xmlns=""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369" name="Freeform 22">
              <a:extLst>
                <a:ext uri="{FF2B5EF4-FFF2-40B4-BE49-F238E27FC236}">
                  <a16:creationId xmlns="" xmlns:a16="http://schemas.microsoft.com/office/drawing/2014/main" id="{C021891D-C947-43B5-A756-CB415C8BEFC9}"/>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70" name="Freeform 23">
              <a:extLst>
                <a:ext uri="{FF2B5EF4-FFF2-40B4-BE49-F238E27FC236}">
                  <a16:creationId xmlns="" xmlns:a16="http://schemas.microsoft.com/office/drawing/2014/main" id="{528DEAEB-62B7-4CF3-A79F-CBDAB35F995B}"/>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71" name="Freeform 24">
              <a:extLst>
                <a:ext uri="{FF2B5EF4-FFF2-40B4-BE49-F238E27FC236}">
                  <a16:creationId xmlns="" xmlns:a16="http://schemas.microsoft.com/office/drawing/2014/main" id="{9AFA58BA-4B4F-4B18-9827-329EBAEB0F4D}"/>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72" name="Freeform 25">
              <a:extLst>
                <a:ext uri="{FF2B5EF4-FFF2-40B4-BE49-F238E27FC236}">
                  <a16:creationId xmlns="" xmlns:a16="http://schemas.microsoft.com/office/drawing/2014/main" id="{A2E8C7AC-2A9B-462B-8B58-36762B4F5CB4}"/>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73" name="Freeform 26">
              <a:extLst>
                <a:ext uri="{FF2B5EF4-FFF2-40B4-BE49-F238E27FC236}">
                  <a16:creationId xmlns="" xmlns:a16="http://schemas.microsoft.com/office/drawing/2014/main" id="{14A116DA-964C-4956-B231-CA53A991E494}"/>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74" name="Freeform 27">
              <a:extLst>
                <a:ext uri="{FF2B5EF4-FFF2-40B4-BE49-F238E27FC236}">
                  <a16:creationId xmlns="" xmlns:a16="http://schemas.microsoft.com/office/drawing/2014/main" id="{F3DF947E-05D5-4949-BEF2-B0F1D7325CDD}"/>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75" name="Freeform 28">
              <a:extLst>
                <a:ext uri="{FF2B5EF4-FFF2-40B4-BE49-F238E27FC236}">
                  <a16:creationId xmlns="" xmlns:a16="http://schemas.microsoft.com/office/drawing/2014/main" id="{C730C19C-4A91-46FD-8347-4FF72C174304}"/>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76" name="Freeform 29">
              <a:extLst>
                <a:ext uri="{FF2B5EF4-FFF2-40B4-BE49-F238E27FC236}">
                  <a16:creationId xmlns="" xmlns:a16="http://schemas.microsoft.com/office/drawing/2014/main" id="{71B03DB5-C807-4B76-B965-9AFCBAC96E28}"/>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77" name="Freeform 30">
              <a:extLst>
                <a:ext uri="{FF2B5EF4-FFF2-40B4-BE49-F238E27FC236}">
                  <a16:creationId xmlns="" xmlns:a16="http://schemas.microsoft.com/office/drawing/2014/main" id="{D51E5BF1-4A80-4C67-AC66-CDD44EB70CE3}"/>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78" name="Freeform 31">
              <a:extLst>
                <a:ext uri="{FF2B5EF4-FFF2-40B4-BE49-F238E27FC236}">
                  <a16:creationId xmlns="" xmlns:a16="http://schemas.microsoft.com/office/drawing/2014/main" id="{86277520-FF1F-4FE4-8765-F5F668905E81}"/>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grpSp>
      <p:pic>
        <p:nvPicPr>
          <p:cNvPr id="48" name="Picture 47" descr="Logo&#10;&#10;Description automatically generated">
            <a:extLst>
              <a:ext uri="{FF2B5EF4-FFF2-40B4-BE49-F238E27FC236}">
                <a16:creationId xmlns="" xmlns:a16="http://schemas.microsoft.com/office/drawing/2014/main" id="{4370FE54-F6FF-462A-A998-A78E5C91CCC6}"/>
              </a:ext>
            </a:extLst>
          </p:cNvPr>
          <p:cNvPicPr>
            <a:picLocks noChangeAspect="1"/>
          </p:cNvPicPr>
          <p:nvPr/>
        </p:nvPicPr>
        <p:blipFill rotWithShape="1">
          <a:blip r:embed="rId4"/>
          <a:srcRect t="20409" b="20410"/>
          <a:stretch/>
        </p:blipFill>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grpSp>
        <p:nvGrpSpPr>
          <p:cNvPr id="380" name="Group 379">
            <a:extLst>
              <a:ext uri="{FF2B5EF4-FFF2-40B4-BE49-F238E27FC236}">
                <a16:creationId xmlns="" xmlns:a16="http://schemas.microsoft.com/office/drawing/2014/main" id="{D1FF6940-C5C5-4FE7-A7E6-AC95AA3D3DCF}"/>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381" name="Freeform 32">
              <a:extLst>
                <a:ext uri="{FF2B5EF4-FFF2-40B4-BE49-F238E27FC236}">
                  <a16:creationId xmlns="" xmlns:a16="http://schemas.microsoft.com/office/drawing/2014/main" id="{0DFF005C-D29D-415E-B942-26193B580BBF}"/>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82" name="Freeform 33">
              <a:extLst>
                <a:ext uri="{FF2B5EF4-FFF2-40B4-BE49-F238E27FC236}">
                  <a16:creationId xmlns="" xmlns:a16="http://schemas.microsoft.com/office/drawing/2014/main" id="{915F7B41-FD13-4105-ABA7-2C1DBC35DB20}"/>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83" name="Freeform 34">
              <a:extLst>
                <a:ext uri="{FF2B5EF4-FFF2-40B4-BE49-F238E27FC236}">
                  <a16:creationId xmlns="" xmlns:a16="http://schemas.microsoft.com/office/drawing/2014/main" id="{F470625E-BCB3-411B-AEA1-ACA517B6D926}"/>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84" name="Freeform 35">
              <a:extLst>
                <a:ext uri="{FF2B5EF4-FFF2-40B4-BE49-F238E27FC236}">
                  <a16:creationId xmlns="" xmlns:a16="http://schemas.microsoft.com/office/drawing/2014/main" id="{419D674F-04C2-4670-811C-674B17455E59}"/>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85" name="Freeform 36">
              <a:extLst>
                <a:ext uri="{FF2B5EF4-FFF2-40B4-BE49-F238E27FC236}">
                  <a16:creationId xmlns="" xmlns:a16="http://schemas.microsoft.com/office/drawing/2014/main" id="{E6414D0A-C9A7-43D0-93D1-66841A0B34D3}"/>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86" name="Freeform 37">
              <a:extLst>
                <a:ext uri="{FF2B5EF4-FFF2-40B4-BE49-F238E27FC236}">
                  <a16:creationId xmlns="" xmlns:a16="http://schemas.microsoft.com/office/drawing/2014/main" id="{1ED189EA-96F1-4EA1-A518-CDE449D14F44}"/>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87" name="Freeform 38">
              <a:extLst>
                <a:ext uri="{FF2B5EF4-FFF2-40B4-BE49-F238E27FC236}">
                  <a16:creationId xmlns="" xmlns:a16="http://schemas.microsoft.com/office/drawing/2014/main" id="{DF393C81-16AB-486B-B1C8-55332336CE4E}"/>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88" name="Freeform 39">
              <a:extLst>
                <a:ext uri="{FF2B5EF4-FFF2-40B4-BE49-F238E27FC236}">
                  <a16:creationId xmlns="" xmlns:a16="http://schemas.microsoft.com/office/drawing/2014/main" id="{D52BBA0D-2307-49C0-A62A-C69AB44B4CAC}"/>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89" name="Freeform 40">
              <a:extLst>
                <a:ext uri="{FF2B5EF4-FFF2-40B4-BE49-F238E27FC236}">
                  <a16:creationId xmlns="" xmlns:a16="http://schemas.microsoft.com/office/drawing/2014/main" id="{3E01BCBE-46AA-4B07-8BF1-F3210E3D3F77}"/>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90" name="Rectangle 41">
              <a:extLst>
                <a:ext uri="{FF2B5EF4-FFF2-40B4-BE49-F238E27FC236}">
                  <a16:creationId xmlns="" xmlns:a16="http://schemas.microsoft.com/office/drawing/2014/main" id="{FFA320B4-594E-4DEA-9CA3-AF8341CB8C10}"/>
                </a:ext>
                <a:ext uri="{C183D7F6-B498-43B3-948B-1728B52AA6E4}">
                  <adec:decorative xmlns="" xmlns:adec="http://schemas.microsoft.com/office/drawing/2017/decorative" val="1"/>
                </a:ext>
              </a:extLst>
            </p:cNvPr>
            <p:cNvSpPr>
              <a:spLocks noChangeArrowheads="1"/>
            </p:cNvSpPr>
            <p:nvPr>
              <p:extLst>
                <p:ext uri="{386F3935-93C4-4BCD-93E2-E3B085C9AB24}">
                  <p16:designElem xmlns=""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grpSp>
    </p:spTree>
    <p:extLst>
      <p:ext uri="{BB962C8B-B14F-4D97-AF65-F5344CB8AC3E}">
        <p14:creationId xmlns:p14="http://schemas.microsoft.com/office/powerpoint/2010/main" val="329222679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231" name="Picture 2">
            <a:extLst>
              <a:ext uri="{FF2B5EF4-FFF2-40B4-BE49-F238E27FC236}">
                <a16:creationId xmlns="" xmlns:a16="http://schemas.microsoft.com/office/drawing/2014/main" id="{EA8ADA9F-99E3-4964-8962-1118D1439FBA}"/>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grpSp>
        <p:nvGrpSpPr>
          <p:cNvPr id="233" name="Group 232">
            <a:extLst>
              <a:ext uri="{FF2B5EF4-FFF2-40B4-BE49-F238E27FC236}">
                <a16:creationId xmlns="" xmlns:a16="http://schemas.microsoft.com/office/drawing/2014/main" id="{366C3164-AA9F-47E3-913A-4F002BC00F6E}"/>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14288" y="0"/>
            <a:ext cx="12053888" cy="6858001"/>
            <a:chOff x="-14288" y="0"/>
            <a:chExt cx="12053888" cy="6858001"/>
          </a:xfrm>
        </p:grpSpPr>
        <p:grpSp>
          <p:nvGrpSpPr>
            <p:cNvPr id="234" name="Group 233">
              <a:extLst>
                <a:ext uri="{FF2B5EF4-FFF2-40B4-BE49-F238E27FC236}">
                  <a16:creationId xmlns="" xmlns:a16="http://schemas.microsoft.com/office/drawing/2014/main" id="{23FFBAC2-26D2-48B6-B2AA-34AEA0E79E28}"/>
                </a:ext>
                <a:ext uri="{C183D7F6-B498-43B3-948B-1728B52AA6E4}">
                  <adec:decorative xmlns="" xmlns:adec="http://schemas.microsoft.com/office/drawing/2017/decorative" val="1"/>
                </a:ext>
              </a:extLst>
            </p:cNvPr>
            <p:cNvGrpSpPr/>
            <p:nvPr>
              <p:extLst>
                <p:ext uri="{386F3935-93C4-4BCD-93E2-E3B085C9AB24}">
                  <p16:designElem xmlns="" xmlns:p16="http://schemas.microsoft.com/office/powerpoint/2015/main" val="1"/>
                </p:ext>
              </p:extLst>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46" name="Rectangle 5">
                <a:extLst>
                  <a:ext uri="{FF2B5EF4-FFF2-40B4-BE49-F238E27FC236}">
                    <a16:creationId xmlns="" xmlns:a16="http://schemas.microsoft.com/office/drawing/2014/main" id="{9B164BCB-27D3-4B8C-AC13-0A6F461082B7}"/>
                  </a:ext>
                  <a:ext uri="{C183D7F6-B498-43B3-948B-1728B52AA6E4}">
                    <adec:decorative xmlns="" xmlns:adec="http://schemas.microsoft.com/office/drawing/2017/decorative" val="1"/>
                  </a:ext>
                </a:extLst>
              </p:cNvPr>
              <p:cNvSpPr>
                <a:spLocks noChangeArrowheads="1"/>
              </p:cNvSpPr>
              <p:nvPr>
                <p:extLst>
                  <p:ext uri="{386F3935-93C4-4BCD-93E2-E3B085C9AB24}">
                    <p16:designElem xmlns=""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247" name="Freeform 6">
                <a:extLst>
                  <a:ext uri="{FF2B5EF4-FFF2-40B4-BE49-F238E27FC236}">
                    <a16:creationId xmlns="" xmlns:a16="http://schemas.microsoft.com/office/drawing/2014/main" id="{10B247BE-F4A2-4259-9B20-FB9A555D2802}"/>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8" name="Freeform 7">
                <a:extLst>
                  <a:ext uri="{FF2B5EF4-FFF2-40B4-BE49-F238E27FC236}">
                    <a16:creationId xmlns="" xmlns:a16="http://schemas.microsoft.com/office/drawing/2014/main" id="{39322C5A-DB6D-4B28-8C1C-1B1E89678918}"/>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9" name="Freeform 8">
                <a:extLst>
                  <a:ext uri="{FF2B5EF4-FFF2-40B4-BE49-F238E27FC236}">
                    <a16:creationId xmlns="" xmlns:a16="http://schemas.microsoft.com/office/drawing/2014/main" id="{67009B08-E345-4516-96EC-ED0AB1F30BAF}"/>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0" name="Freeform 9">
                <a:extLst>
                  <a:ext uri="{FF2B5EF4-FFF2-40B4-BE49-F238E27FC236}">
                    <a16:creationId xmlns="" xmlns:a16="http://schemas.microsoft.com/office/drawing/2014/main" id="{DFE2793C-165C-4635-A26E-C569C8E0C536}"/>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1" name="Freeform 10">
                <a:extLst>
                  <a:ext uri="{FF2B5EF4-FFF2-40B4-BE49-F238E27FC236}">
                    <a16:creationId xmlns="" xmlns:a16="http://schemas.microsoft.com/office/drawing/2014/main" id="{ECDFEF2C-7B0A-41A1-BB61-C92CB3E3A773}"/>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2" name="Freeform 11">
                <a:extLst>
                  <a:ext uri="{FF2B5EF4-FFF2-40B4-BE49-F238E27FC236}">
                    <a16:creationId xmlns="" xmlns:a16="http://schemas.microsoft.com/office/drawing/2014/main" id="{0012A396-1946-4B40-AA39-0790157CE932}"/>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3" name="Freeform 12">
                <a:extLst>
                  <a:ext uri="{FF2B5EF4-FFF2-40B4-BE49-F238E27FC236}">
                    <a16:creationId xmlns="" xmlns:a16="http://schemas.microsoft.com/office/drawing/2014/main" id="{CD6C6024-F73D-4991-97B9-BE53FF24E311}"/>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4" name="Freeform 13">
                <a:extLst>
                  <a:ext uri="{FF2B5EF4-FFF2-40B4-BE49-F238E27FC236}">
                    <a16:creationId xmlns="" xmlns:a16="http://schemas.microsoft.com/office/drawing/2014/main" id="{5977EDD1-3D10-43FA-B800-7A7C8112B774}"/>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5" name="Freeform 14">
                <a:extLst>
                  <a:ext uri="{FF2B5EF4-FFF2-40B4-BE49-F238E27FC236}">
                    <a16:creationId xmlns="" xmlns:a16="http://schemas.microsoft.com/office/drawing/2014/main" id="{D37988CF-9FC6-48F5-82F8-D2EB0178A3B9}"/>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6" name="Freeform 15">
                <a:extLst>
                  <a:ext uri="{FF2B5EF4-FFF2-40B4-BE49-F238E27FC236}">
                    <a16:creationId xmlns="" xmlns:a16="http://schemas.microsoft.com/office/drawing/2014/main" id="{EC5BB05B-491C-414A-91C3-B1CAB785A84C}"/>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7" name="Line 16">
                <a:extLst>
                  <a:ext uri="{FF2B5EF4-FFF2-40B4-BE49-F238E27FC236}">
                    <a16:creationId xmlns="" xmlns:a16="http://schemas.microsoft.com/office/drawing/2014/main" id="{F3180CB6-F8D2-4596-B6CB-F9CEF5D3894E}"/>
                  </a:ext>
                  <a:ext uri="{C183D7F6-B498-43B3-948B-1728B52AA6E4}">
                    <adec:decorative xmlns="" xmlns:adec="http://schemas.microsoft.com/office/drawing/2017/decorative" val="1"/>
                  </a:ext>
                </a:extLst>
              </p:cNvPr>
              <p:cNvSpPr>
                <a:spLocks noChangeShapeType="1"/>
              </p:cNvSpPr>
              <p:nvPr>
                <p:extLst>
                  <p:ext uri="{386F3935-93C4-4BCD-93E2-E3B085C9AB24}">
                    <p16:designElem xmlns=""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258" name="Freeform 17">
                <a:extLst>
                  <a:ext uri="{FF2B5EF4-FFF2-40B4-BE49-F238E27FC236}">
                    <a16:creationId xmlns="" xmlns:a16="http://schemas.microsoft.com/office/drawing/2014/main" id="{DF338DD3-80F8-4F68-AC7C-361ABF2A9BF7}"/>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9" name="Freeform 18">
                <a:extLst>
                  <a:ext uri="{FF2B5EF4-FFF2-40B4-BE49-F238E27FC236}">
                    <a16:creationId xmlns="" xmlns:a16="http://schemas.microsoft.com/office/drawing/2014/main" id="{9666E4DB-B855-4A4E-BB50-1880738C11D7}"/>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0" name="Freeform 19">
                <a:extLst>
                  <a:ext uri="{FF2B5EF4-FFF2-40B4-BE49-F238E27FC236}">
                    <a16:creationId xmlns="" xmlns:a16="http://schemas.microsoft.com/office/drawing/2014/main" id="{F570FD9C-B435-4EF1-962C-621F1261AA5B}"/>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1" name="Freeform 20">
                <a:extLst>
                  <a:ext uri="{FF2B5EF4-FFF2-40B4-BE49-F238E27FC236}">
                    <a16:creationId xmlns="" xmlns:a16="http://schemas.microsoft.com/office/drawing/2014/main" id="{E236AF0B-3BDC-43C3-8FFC-2A94121E9463}"/>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2" name="Rectangle 21">
                <a:extLst>
                  <a:ext uri="{FF2B5EF4-FFF2-40B4-BE49-F238E27FC236}">
                    <a16:creationId xmlns="" xmlns:a16="http://schemas.microsoft.com/office/drawing/2014/main" id="{3BA2C208-5097-4497-AA2C-ADDDAB48B6A5}"/>
                  </a:ext>
                  <a:ext uri="{C183D7F6-B498-43B3-948B-1728B52AA6E4}">
                    <adec:decorative xmlns="" xmlns:adec="http://schemas.microsoft.com/office/drawing/2017/decorative" val="1"/>
                  </a:ext>
                </a:extLst>
              </p:cNvPr>
              <p:cNvSpPr>
                <a:spLocks noChangeArrowheads="1"/>
              </p:cNvSpPr>
              <p:nvPr>
                <p:extLst>
                  <p:ext uri="{386F3935-93C4-4BCD-93E2-E3B085C9AB24}">
                    <p16:designElem xmlns=""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263" name="Freeform 22">
                <a:extLst>
                  <a:ext uri="{FF2B5EF4-FFF2-40B4-BE49-F238E27FC236}">
                    <a16:creationId xmlns="" xmlns:a16="http://schemas.microsoft.com/office/drawing/2014/main" id="{6A45DD96-8D07-43CA-B036-6FDA880A17B2}"/>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4" name="Freeform 23">
                <a:extLst>
                  <a:ext uri="{FF2B5EF4-FFF2-40B4-BE49-F238E27FC236}">
                    <a16:creationId xmlns="" xmlns:a16="http://schemas.microsoft.com/office/drawing/2014/main" id="{AF7F7CBB-E154-4CD5-9ED0-D5DDC1DFEAE0}"/>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5" name="Freeform 24">
                <a:extLst>
                  <a:ext uri="{FF2B5EF4-FFF2-40B4-BE49-F238E27FC236}">
                    <a16:creationId xmlns="" xmlns:a16="http://schemas.microsoft.com/office/drawing/2014/main" id="{EFF4AB16-41DD-4877-8C28-ED78F4CA7FEA}"/>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6" name="Freeform 25">
                <a:extLst>
                  <a:ext uri="{FF2B5EF4-FFF2-40B4-BE49-F238E27FC236}">
                    <a16:creationId xmlns="" xmlns:a16="http://schemas.microsoft.com/office/drawing/2014/main" id="{30BCBD5D-92EB-487E-B1D0-F9000D45D100}"/>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7" name="Freeform 26">
                <a:extLst>
                  <a:ext uri="{FF2B5EF4-FFF2-40B4-BE49-F238E27FC236}">
                    <a16:creationId xmlns="" xmlns:a16="http://schemas.microsoft.com/office/drawing/2014/main" id="{DA07BDB8-9827-4EBF-9B99-6C503EA0BC64}"/>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8" name="Freeform 27">
                <a:extLst>
                  <a:ext uri="{FF2B5EF4-FFF2-40B4-BE49-F238E27FC236}">
                    <a16:creationId xmlns="" xmlns:a16="http://schemas.microsoft.com/office/drawing/2014/main" id="{7F41FB05-1B3F-450A-A1A7-8C8BD182A540}"/>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9" name="Freeform 28">
                <a:extLst>
                  <a:ext uri="{FF2B5EF4-FFF2-40B4-BE49-F238E27FC236}">
                    <a16:creationId xmlns="" xmlns:a16="http://schemas.microsoft.com/office/drawing/2014/main" id="{0629E219-1F32-41C1-B921-05E4561179BE}"/>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70" name="Freeform 29">
                <a:extLst>
                  <a:ext uri="{FF2B5EF4-FFF2-40B4-BE49-F238E27FC236}">
                    <a16:creationId xmlns="" xmlns:a16="http://schemas.microsoft.com/office/drawing/2014/main" id="{8081FB28-486E-4C09-9D15-0B2657B56FB0}"/>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71" name="Freeform 30">
                <a:extLst>
                  <a:ext uri="{FF2B5EF4-FFF2-40B4-BE49-F238E27FC236}">
                    <a16:creationId xmlns="" xmlns:a16="http://schemas.microsoft.com/office/drawing/2014/main" id="{CB547EFB-F29D-4336-9644-0AE7A94EA4CD}"/>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72" name="Freeform 31">
                <a:extLst>
                  <a:ext uri="{FF2B5EF4-FFF2-40B4-BE49-F238E27FC236}">
                    <a16:creationId xmlns="" xmlns:a16="http://schemas.microsoft.com/office/drawing/2014/main" id="{BB2793F4-FAD7-459A-BC46-06BB1D4FAAC3}"/>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grpSp>
        <p:grpSp>
          <p:nvGrpSpPr>
            <p:cNvPr id="235" name="Group 234">
              <a:extLst>
                <a:ext uri="{FF2B5EF4-FFF2-40B4-BE49-F238E27FC236}">
                  <a16:creationId xmlns="" xmlns:a16="http://schemas.microsoft.com/office/drawing/2014/main" id="{FC01589C-0235-4B21-B264-777746D4D595}"/>
                </a:ext>
                <a:ext uri="{C183D7F6-B498-43B3-948B-1728B52AA6E4}">
                  <adec:decorative xmlns="" xmlns:adec="http://schemas.microsoft.com/office/drawing/2017/decorative" val="1"/>
                </a:ext>
              </a:extLst>
            </p:cNvPr>
            <p:cNvGrpSpPr/>
            <p:nvPr>
              <p:extLst>
                <p:ext uri="{386F3935-93C4-4BCD-93E2-E3B085C9AB24}">
                  <p16:designElem xmlns=""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236" name="Freeform 32">
                <a:extLst>
                  <a:ext uri="{FF2B5EF4-FFF2-40B4-BE49-F238E27FC236}">
                    <a16:creationId xmlns="" xmlns:a16="http://schemas.microsoft.com/office/drawing/2014/main" id="{678F5669-8CE7-445E-8D54-49C5E2013B4D}"/>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37" name="Freeform 33">
                <a:extLst>
                  <a:ext uri="{FF2B5EF4-FFF2-40B4-BE49-F238E27FC236}">
                    <a16:creationId xmlns="" xmlns:a16="http://schemas.microsoft.com/office/drawing/2014/main" id="{E93A3F8E-D876-485E-9EDC-43E315DE1EE4}"/>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38" name="Freeform 34">
                <a:extLst>
                  <a:ext uri="{FF2B5EF4-FFF2-40B4-BE49-F238E27FC236}">
                    <a16:creationId xmlns="" xmlns:a16="http://schemas.microsoft.com/office/drawing/2014/main" id="{B4F848A6-931A-4CC9-9B29-C7A9CEA3ACED}"/>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39" name="Freeform 35">
                <a:extLst>
                  <a:ext uri="{FF2B5EF4-FFF2-40B4-BE49-F238E27FC236}">
                    <a16:creationId xmlns="" xmlns:a16="http://schemas.microsoft.com/office/drawing/2014/main" id="{5C4204D4-6782-4DB1-8FF8-86CC698AF2F1}"/>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0" name="Freeform 36">
                <a:extLst>
                  <a:ext uri="{FF2B5EF4-FFF2-40B4-BE49-F238E27FC236}">
                    <a16:creationId xmlns="" xmlns:a16="http://schemas.microsoft.com/office/drawing/2014/main" id="{3907C583-5764-43DC-8AF9-992D3472F678}"/>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1" name="Freeform 37">
                <a:extLst>
                  <a:ext uri="{FF2B5EF4-FFF2-40B4-BE49-F238E27FC236}">
                    <a16:creationId xmlns="" xmlns:a16="http://schemas.microsoft.com/office/drawing/2014/main" id="{56CE3D6E-1121-4EF2-9DFB-7F3937FCCD05}"/>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2" name="Freeform 38">
                <a:extLst>
                  <a:ext uri="{FF2B5EF4-FFF2-40B4-BE49-F238E27FC236}">
                    <a16:creationId xmlns="" xmlns:a16="http://schemas.microsoft.com/office/drawing/2014/main" id="{3AEB7245-E197-4AE5-BCFC-7821E49EFE4F}"/>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3" name="Freeform 39">
                <a:extLst>
                  <a:ext uri="{FF2B5EF4-FFF2-40B4-BE49-F238E27FC236}">
                    <a16:creationId xmlns="" xmlns:a16="http://schemas.microsoft.com/office/drawing/2014/main" id="{801E9C76-F4FB-4C4D-9350-B526F294E012}"/>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4" name="Freeform 40">
                <a:extLst>
                  <a:ext uri="{FF2B5EF4-FFF2-40B4-BE49-F238E27FC236}">
                    <a16:creationId xmlns="" xmlns:a16="http://schemas.microsoft.com/office/drawing/2014/main" id="{F9C0C5DE-6C8C-4CD0-9C91-6A132A06DA79}"/>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5" name="Rectangle 41">
                <a:extLst>
                  <a:ext uri="{FF2B5EF4-FFF2-40B4-BE49-F238E27FC236}">
                    <a16:creationId xmlns="" xmlns:a16="http://schemas.microsoft.com/office/drawing/2014/main" id="{955A7039-8B66-4CF0-8048-0AD0F4A5B853}"/>
                  </a:ext>
                  <a:ext uri="{C183D7F6-B498-43B3-948B-1728B52AA6E4}">
                    <adec:decorative xmlns="" xmlns:adec="http://schemas.microsoft.com/office/drawing/2017/decorative" val="1"/>
                  </a:ext>
                </a:extLst>
              </p:cNvPr>
              <p:cNvSpPr>
                <a:spLocks noChangeArrowheads="1"/>
              </p:cNvSpPr>
              <p:nvPr>
                <p:extLst>
                  <p:ext uri="{386F3935-93C4-4BCD-93E2-E3B085C9AB24}">
                    <p16:designElem xmlns=""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grpSp>
      </p:grpSp>
      <p:pic>
        <p:nvPicPr>
          <p:cNvPr id="274" name="Picture 2">
            <a:extLst>
              <a:ext uri="{FF2B5EF4-FFF2-40B4-BE49-F238E27FC236}">
                <a16:creationId xmlns="" xmlns:a16="http://schemas.microsoft.com/office/drawing/2014/main" id="{6D651BB0-1DFD-4941-83DD-704006F6B139}"/>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p:nvSpPr>
          <p:cNvPr id="276" name="Round Diagonal Corner Rectangle 6">
            <a:extLst>
              <a:ext uri="{FF2B5EF4-FFF2-40B4-BE49-F238E27FC236}">
                <a16:creationId xmlns="" xmlns:a16="http://schemas.microsoft.com/office/drawing/2014/main" id="{3D66C6E3-EBD2-40B7-8FD8-D6D2250FC482}"/>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980544" y="808057"/>
            <a:ext cx="10227733" cy="5234394"/>
          </a:xfrm>
          <a:prstGeom prst="round2DiagRect">
            <a:avLst>
              <a:gd name="adj1" fmla="val 6185"/>
              <a:gd name="adj2" fmla="val 0"/>
            </a:avLst>
          </a:prstGeom>
          <a:solidFill>
            <a:srgbClr val="FFFFFF"/>
          </a:solid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a:blip r:embed="rId4"/>
          <a:stretch>
            <a:fillRect/>
          </a:stretch>
        </p:blipFill>
        <p:spPr>
          <a:xfrm>
            <a:off x="1532708" y="2460206"/>
            <a:ext cx="9152709" cy="1943134"/>
          </a:xfrm>
          <a:prstGeom prst="rect">
            <a:avLst/>
          </a:prstGeom>
        </p:spPr>
      </p:pic>
    </p:spTree>
    <p:extLst>
      <p:ext uri="{BB962C8B-B14F-4D97-AF65-F5344CB8AC3E}">
        <p14:creationId xmlns:p14="http://schemas.microsoft.com/office/powerpoint/2010/main" val="337038432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173" name="Picture 2">
            <a:extLst>
              <a:ext uri="{FF2B5EF4-FFF2-40B4-BE49-F238E27FC236}">
                <a16:creationId xmlns="" xmlns:a16="http://schemas.microsoft.com/office/drawing/2014/main" id="{B882E441-FBBB-4BE0-AD21-E7ADF5F6A469}"/>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grpSp>
        <p:nvGrpSpPr>
          <p:cNvPr id="175" name="Group 174">
            <a:extLst>
              <a:ext uri="{FF2B5EF4-FFF2-40B4-BE49-F238E27FC236}">
                <a16:creationId xmlns="" xmlns:a16="http://schemas.microsoft.com/office/drawing/2014/main" id="{72A9CFA7-7B9A-4AD7-AB70-C7667C5948CD}"/>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14288" y="0"/>
            <a:ext cx="12053888" cy="6858001"/>
            <a:chOff x="-14288" y="0"/>
            <a:chExt cx="12053888" cy="6858001"/>
          </a:xfrm>
        </p:grpSpPr>
        <p:grpSp>
          <p:nvGrpSpPr>
            <p:cNvPr id="176" name="Group 175">
              <a:extLst>
                <a:ext uri="{FF2B5EF4-FFF2-40B4-BE49-F238E27FC236}">
                  <a16:creationId xmlns="" xmlns:a16="http://schemas.microsoft.com/office/drawing/2014/main" id="{02D181EE-0684-4FB2-A7D1-87DC0D9E3744}"/>
                </a:ext>
                <a:ext uri="{C183D7F6-B498-43B3-948B-1728B52AA6E4}">
                  <adec:decorative xmlns="" xmlns:adec="http://schemas.microsoft.com/office/drawing/2017/decorative" val="1"/>
                </a:ext>
              </a:extLst>
            </p:cNvPr>
            <p:cNvGrpSpPr/>
            <p:nvPr>
              <p:extLst>
                <p:ext uri="{386F3935-93C4-4BCD-93E2-E3B085C9AB24}">
                  <p16:designElem xmlns="" xmlns:p16="http://schemas.microsoft.com/office/powerpoint/2015/main" val="1"/>
                </p:ext>
              </p:extLst>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353" name="Rectangle 5">
                <a:extLst>
                  <a:ext uri="{FF2B5EF4-FFF2-40B4-BE49-F238E27FC236}">
                    <a16:creationId xmlns="" xmlns:a16="http://schemas.microsoft.com/office/drawing/2014/main" id="{65F0E1C9-0581-49F0-9914-4BA9274E9FD2}"/>
                  </a:ext>
                  <a:ext uri="{C183D7F6-B498-43B3-948B-1728B52AA6E4}">
                    <adec:decorative xmlns="" xmlns:adec="http://schemas.microsoft.com/office/drawing/2017/decorative" val="1"/>
                  </a:ext>
                </a:extLst>
              </p:cNvPr>
              <p:cNvSpPr>
                <a:spLocks noChangeArrowheads="1"/>
              </p:cNvSpPr>
              <p:nvPr>
                <p:extLst>
                  <p:ext uri="{386F3935-93C4-4BCD-93E2-E3B085C9AB24}">
                    <p16:designElem xmlns=""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354" name="Freeform 6">
                <a:extLst>
                  <a:ext uri="{FF2B5EF4-FFF2-40B4-BE49-F238E27FC236}">
                    <a16:creationId xmlns="" xmlns:a16="http://schemas.microsoft.com/office/drawing/2014/main" id="{921A05EA-3A7D-47C1-AFB8-55355BA87219}"/>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55" name="Freeform 7">
                <a:extLst>
                  <a:ext uri="{FF2B5EF4-FFF2-40B4-BE49-F238E27FC236}">
                    <a16:creationId xmlns="" xmlns:a16="http://schemas.microsoft.com/office/drawing/2014/main" id="{09782112-2D7D-4B3E-A1F0-A1C3819AD879}"/>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56" name="Freeform 8">
                <a:extLst>
                  <a:ext uri="{FF2B5EF4-FFF2-40B4-BE49-F238E27FC236}">
                    <a16:creationId xmlns="" xmlns:a16="http://schemas.microsoft.com/office/drawing/2014/main" id="{4F9C8459-423F-4B2B-ADBE-439B86106038}"/>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57" name="Freeform 9">
                <a:extLst>
                  <a:ext uri="{FF2B5EF4-FFF2-40B4-BE49-F238E27FC236}">
                    <a16:creationId xmlns="" xmlns:a16="http://schemas.microsoft.com/office/drawing/2014/main" id="{286C3962-CCDF-4801-824A-25618CC47912}"/>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58" name="Freeform 10">
                <a:extLst>
                  <a:ext uri="{FF2B5EF4-FFF2-40B4-BE49-F238E27FC236}">
                    <a16:creationId xmlns="" xmlns:a16="http://schemas.microsoft.com/office/drawing/2014/main" id="{D640D23A-5BDE-4714-8681-936AAC574E20}"/>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59" name="Freeform 11">
                <a:extLst>
                  <a:ext uri="{FF2B5EF4-FFF2-40B4-BE49-F238E27FC236}">
                    <a16:creationId xmlns="" xmlns:a16="http://schemas.microsoft.com/office/drawing/2014/main" id="{4F8E92AC-B601-4317-B46F-8ED054DBDE95}"/>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60" name="Freeform 12">
                <a:extLst>
                  <a:ext uri="{FF2B5EF4-FFF2-40B4-BE49-F238E27FC236}">
                    <a16:creationId xmlns="" xmlns:a16="http://schemas.microsoft.com/office/drawing/2014/main" id="{0CF7AD71-F8E9-4F13-BBB9-8D3856C982E8}"/>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61" name="Freeform 13">
                <a:extLst>
                  <a:ext uri="{FF2B5EF4-FFF2-40B4-BE49-F238E27FC236}">
                    <a16:creationId xmlns="" xmlns:a16="http://schemas.microsoft.com/office/drawing/2014/main" id="{32F7368C-4F04-45C5-8243-9E26D8DB1129}"/>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62" name="Freeform 14">
                <a:extLst>
                  <a:ext uri="{FF2B5EF4-FFF2-40B4-BE49-F238E27FC236}">
                    <a16:creationId xmlns="" xmlns:a16="http://schemas.microsoft.com/office/drawing/2014/main" id="{335A85BC-6E54-4DE0-BB0C-A54BADF2218B}"/>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63" name="Freeform 15">
                <a:extLst>
                  <a:ext uri="{FF2B5EF4-FFF2-40B4-BE49-F238E27FC236}">
                    <a16:creationId xmlns="" xmlns:a16="http://schemas.microsoft.com/office/drawing/2014/main" id="{E7DFA615-C86D-46F3-9A2D-A66EC25C8301}"/>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64" name="Line 16">
                <a:extLst>
                  <a:ext uri="{FF2B5EF4-FFF2-40B4-BE49-F238E27FC236}">
                    <a16:creationId xmlns="" xmlns:a16="http://schemas.microsoft.com/office/drawing/2014/main" id="{8C9054DF-8242-4F51-AA1F-2C3E578934DA}"/>
                  </a:ext>
                  <a:ext uri="{C183D7F6-B498-43B3-948B-1728B52AA6E4}">
                    <adec:decorative xmlns="" xmlns:adec="http://schemas.microsoft.com/office/drawing/2017/decorative" val="1"/>
                  </a:ext>
                </a:extLst>
              </p:cNvPr>
              <p:cNvSpPr>
                <a:spLocks noChangeShapeType="1"/>
              </p:cNvSpPr>
              <p:nvPr>
                <p:extLst>
                  <p:ext uri="{386F3935-93C4-4BCD-93E2-E3B085C9AB24}">
                    <p16:designElem xmlns=""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365" name="Freeform 17">
                <a:extLst>
                  <a:ext uri="{FF2B5EF4-FFF2-40B4-BE49-F238E27FC236}">
                    <a16:creationId xmlns="" xmlns:a16="http://schemas.microsoft.com/office/drawing/2014/main" id="{C8597469-1168-4794-BA2D-5D8BDAA7986B}"/>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66" name="Freeform 18">
                <a:extLst>
                  <a:ext uri="{FF2B5EF4-FFF2-40B4-BE49-F238E27FC236}">
                    <a16:creationId xmlns="" xmlns:a16="http://schemas.microsoft.com/office/drawing/2014/main" id="{0A19C83D-19FF-4041-B0F8-EB49ABD67571}"/>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67" name="Freeform 19">
                <a:extLst>
                  <a:ext uri="{FF2B5EF4-FFF2-40B4-BE49-F238E27FC236}">
                    <a16:creationId xmlns="" xmlns:a16="http://schemas.microsoft.com/office/drawing/2014/main" id="{A2794D14-45AE-4C56-893E-1618DE3652E9}"/>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68" name="Freeform 20">
                <a:extLst>
                  <a:ext uri="{FF2B5EF4-FFF2-40B4-BE49-F238E27FC236}">
                    <a16:creationId xmlns="" xmlns:a16="http://schemas.microsoft.com/office/drawing/2014/main" id="{5B5CB3C0-3FEC-445D-9AE7-B76DC831847A}"/>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69" name="Rectangle 21">
                <a:extLst>
                  <a:ext uri="{FF2B5EF4-FFF2-40B4-BE49-F238E27FC236}">
                    <a16:creationId xmlns="" xmlns:a16="http://schemas.microsoft.com/office/drawing/2014/main" id="{EF87049D-247B-4090-A5FD-72596A49C9EF}"/>
                  </a:ext>
                  <a:ext uri="{C183D7F6-B498-43B3-948B-1728B52AA6E4}">
                    <adec:decorative xmlns="" xmlns:adec="http://schemas.microsoft.com/office/drawing/2017/decorative" val="1"/>
                  </a:ext>
                </a:extLst>
              </p:cNvPr>
              <p:cNvSpPr>
                <a:spLocks noChangeArrowheads="1"/>
              </p:cNvSpPr>
              <p:nvPr>
                <p:extLst>
                  <p:ext uri="{386F3935-93C4-4BCD-93E2-E3B085C9AB24}">
                    <p16:designElem xmlns=""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370" name="Freeform 22">
                <a:extLst>
                  <a:ext uri="{FF2B5EF4-FFF2-40B4-BE49-F238E27FC236}">
                    <a16:creationId xmlns="" xmlns:a16="http://schemas.microsoft.com/office/drawing/2014/main" id="{1D048CEC-518F-4BCB-A350-C0B610161BFE}"/>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71" name="Freeform 23">
                <a:extLst>
                  <a:ext uri="{FF2B5EF4-FFF2-40B4-BE49-F238E27FC236}">
                    <a16:creationId xmlns="" xmlns:a16="http://schemas.microsoft.com/office/drawing/2014/main" id="{AA6F6866-13D5-468C-84DE-36A4F41BE7E5}"/>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72" name="Freeform 24">
                <a:extLst>
                  <a:ext uri="{FF2B5EF4-FFF2-40B4-BE49-F238E27FC236}">
                    <a16:creationId xmlns="" xmlns:a16="http://schemas.microsoft.com/office/drawing/2014/main" id="{41E0D740-4AD8-417B-873E-ADFE6632ED44}"/>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73" name="Freeform 25">
                <a:extLst>
                  <a:ext uri="{FF2B5EF4-FFF2-40B4-BE49-F238E27FC236}">
                    <a16:creationId xmlns="" xmlns:a16="http://schemas.microsoft.com/office/drawing/2014/main" id="{193D799E-85C6-4E13-94FB-1B1629A17C61}"/>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74" name="Freeform 26">
                <a:extLst>
                  <a:ext uri="{FF2B5EF4-FFF2-40B4-BE49-F238E27FC236}">
                    <a16:creationId xmlns="" xmlns:a16="http://schemas.microsoft.com/office/drawing/2014/main" id="{F60165E1-F8F1-4814-B0D9-A1806CE34956}"/>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75" name="Freeform 27">
                <a:extLst>
                  <a:ext uri="{FF2B5EF4-FFF2-40B4-BE49-F238E27FC236}">
                    <a16:creationId xmlns="" xmlns:a16="http://schemas.microsoft.com/office/drawing/2014/main" id="{1289F749-6039-4BA9-A27C-DDEA97BAF67A}"/>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76" name="Freeform 28">
                <a:extLst>
                  <a:ext uri="{FF2B5EF4-FFF2-40B4-BE49-F238E27FC236}">
                    <a16:creationId xmlns="" xmlns:a16="http://schemas.microsoft.com/office/drawing/2014/main" id="{E81B336E-CA05-40DD-A252-78B14265651D}"/>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77" name="Freeform 29">
                <a:extLst>
                  <a:ext uri="{FF2B5EF4-FFF2-40B4-BE49-F238E27FC236}">
                    <a16:creationId xmlns="" xmlns:a16="http://schemas.microsoft.com/office/drawing/2014/main" id="{27CEA681-1510-4213-A605-0A250A7486AA}"/>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78" name="Freeform 30">
                <a:extLst>
                  <a:ext uri="{FF2B5EF4-FFF2-40B4-BE49-F238E27FC236}">
                    <a16:creationId xmlns="" xmlns:a16="http://schemas.microsoft.com/office/drawing/2014/main" id="{99A7CF31-4EC7-47B7-9A6B-95A0CFC7971D}"/>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79" name="Freeform 31">
                <a:extLst>
                  <a:ext uri="{FF2B5EF4-FFF2-40B4-BE49-F238E27FC236}">
                    <a16:creationId xmlns="" xmlns:a16="http://schemas.microsoft.com/office/drawing/2014/main" id="{733E9F48-DD20-413A-A03E-7C7EF1EFC150}"/>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grpSp>
        <p:grpSp>
          <p:nvGrpSpPr>
            <p:cNvPr id="177" name="Group 176">
              <a:extLst>
                <a:ext uri="{FF2B5EF4-FFF2-40B4-BE49-F238E27FC236}">
                  <a16:creationId xmlns="" xmlns:a16="http://schemas.microsoft.com/office/drawing/2014/main" id="{9AC11C72-708D-4226-83D9-8465847864E1}"/>
                </a:ext>
                <a:ext uri="{C183D7F6-B498-43B3-948B-1728B52AA6E4}">
                  <adec:decorative xmlns="" xmlns:adec="http://schemas.microsoft.com/office/drawing/2017/decorative" val="1"/>
                </a:ext>
              </a:extLst>
            </p:cNvPr>
            <p:cNvGrpSpPr/>
            <p:nvPr>
              <p:extLst>
                <p:ext uri="{386F3935-93C4-4BCD-93E2-E3B085C9AB24}">
                  <p16:designElem xmlns=""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78" name="Freeform 32">
                <a:extLst>
                  <a:ext uri="{FF2B5EF4-FFF2-40B4-BE49-F238E27FC236}">
                    <a16:creationId xmlns="" xmlns:a16="http://schemas.microsoft.com/office/drawing/2014/main" id="{A3BDCBC2-F3C9-4322-A19F-92D799BA2704}"/>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79" name="Freeform 33">
                <a:extLst>
                  <a:ext uri="{FF2B5EF4-FFF2-40B4-BE49-F238E27FC236}">
                    <a16:creationId xmlns="" xmlns:a16="http://schemas.microsoft.com/office/drawing/2014/main" id="{D6499DC4-58DE-4F54-8244-418F53503E52}"/>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80" name="Freeform 34">
                <a:extLst>
                  <a:ext uri="{FF2B5EF4-FFF2-40B4-BE49-F238E27FC236}">
                    <a16:creationId xmlns="" xmlns:a16="http://schemas.microsoft.com/office/drawing/2014/main" id="{FF4F0425-C4EA-4063-86D6-BA8336ECCEE7}"/>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81" name="Freeform 35">
                <a:extLst>
                  <a:ext uri="{FF2B5EF4-FFF2-40B4-BE49-F238E27FC236}">
                    <a16:creationId xmlns="" xmlns:a16="http://schemas.microsoft.com/office/drawing/2014/main" id="{CBF60FB4-6211-4E97-B5B8-32B0997F80F3}"/>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82" name="Freeform 36">
                <a:extLst>
                  <a:ext uri="{FF2B5EF4-FFF2-40B4-BE49-F238E27FC236}">
                    <a16:creationId xmlns="" xmlns:a16="http://schemas.microsoft.com/office/drawing/2014/main" id="{21925C84-D56D-4B52-874C-AC2783823C53}"/>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83" name="Freeform 37">
                <a:extLst>
                  <a:ext uri="{FF2B5EF4-FFF2-40B4-BE49-F238E27FC236}">
                    <a16:creationId xmlns="" xmlns:a16="http://schemas.microsoft.com/office/drawing/2014/main" id="{518070E4-22B7-4742-B08A-1BE99661E571}"/>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84" name="Freeform 38">
                <a:extLst>
                  <a:ext uri="{FF2B5EF4-FFF2-40B4-BE49-F238E27FC236}">
                    <a16:creationId xmlns="" xmlns:a16="http://schemas.microsoft.com/office/drawing/2014/main" id="{325D21C8-5AC6-464B-B6C7-1347BEF537DC}"/>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85" name="Freeform 39">
                <a:extLst>
                  <a:ext uri="{FF2B5EF4-FFF2-40B4-BE49-F238E27FC236}">
                    <a16:creationId xmlns="" xmlns:a16="http://schemas.microsoft.com/office/drawing/2014/main" id="{A17FB258-8D26-45E8-8E81-50E9C1DF8623}"/>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86" name="Freeform 40">
                <a:extLst>
                  <a:ext uri="{FF2B5EF4-FFF2-40B4-BE49-F238E27FC236}">
                    <a16:creationId xmlns="" xmlns:a16="http://schemas.microsoft.com/office/drawing/2014/main" id="{1F572CD7-AE60-496C-8D34-233853EFBF14}"/>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87" name="Rectangle 41">
                <a:extLst>
                  <a:ext uri="{FF2B5EF4-FFF2-40B4-BE49-F238E27FC236}">
                    <a16:creationId xmlns="" xmlns:a16="http://schemas.microsoft.com/office/drawing/2014/main" id="{BBFDA56D-E398-47C5-B776-15DD0A9A1161}"/>
                  </a:ext>
                  <a:ext uri="{C183D7F6-B498-43B3-948B-1728B52AA6E4}">
                    <adec:decorative xmlns="" xmlns:adec="http://schemas.microsoft.com/office/drawing/2017/decorative" val="1"/>
                  </a:ext>
                </a:extLst>
              </p:cNvPr>
              <p:cNvSpPr>
                <a:spLocks noChangeArrowheads="1"/>
              </p:cNvSpPr>
              <p:nvPr>
                <p:extLst>
                  <p:ext uri="{386F3935-93C4-4BCD-93E2-E3B085C9AB24}">
                    <p16:designElem xmlns=""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grpSp>
      </p:grpSp>
      <p:grpSp>
        <p:nvGrpSpPr>
          <p:cNvPr id="216" name="Group 215">
            <a:extLst>
              <a:ext uri="{FF2B5EF4-FFF2-40B4-BE49-F238E27FC236}">
                <a16:creationId xmlns="" xmlns:a16="http://schemas.microsoft.com/office/drawing/2014/main" id="{BB96BDD4-6276-4C64-B1A3-B252AF54A819}"/>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0" y="0"/>
            <a:ext cx="12192003" cy="6858001"/>
            <a:chOff x="0" y="-1"/>
            <a:chExt cx="12192003" cy="6858001"/>
          </a:xfrm>
        </p:grpSpPr>
        <p:sp useBgFill="1">
          <p:nvSpPr>
            <p:cNvPr id="380" name="Rectangle 216">
              <a:extLst>
                <a:ext uri="{FF2B5EF4-FFF2-40B4-BE49-F238E27FC236}">
                  <a16:creationId xmlns="" xmlns:a16="http://schemas.microsoft.com/office/drawing/2014/main" id="{B0BA10B9-28BF-469A-894E-DBA70634C99B}"/>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81" name="Picture 2">
              <a:extLst>
                <a:ext uri="{FF2B5EF4-FFF2-40B4-BE49-F238E27FC236}">
                  <a16:creationId xmlns="" xmlns:a16="http://schemas.microsoft.com/office/drawing/2014/main" id="{497E0CF6-8F2C-4757-91DD-6F1DC61982F5}"/>
                </a:ext>
                <a:ext uri="{C183D7F6-B498-43B3-948B-1728B52AA6E4}">
                  <adec:decorative xmlns="" xmlns:adec="http://schemas.microsoft.com/office/drawing/2017/decorative" val="1"/>
                </a:ext>
              </a:extLst>
            </p:cNvPr>
            <p:cNvPicPr>
              <a:picLocks noChangeAspect="1" noChangeArrowheads="1"/>
            </p:cNvPicPr>
            <p:nvPr>
              <p:extLst>
                <p:ext uri="{386F3935-93C4-4BCD-93E2-E3B085C9AB24}">
                  <p16:designElem xmlns=""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grpSp>
      <p:pic>
        <p:nvPicPr>
          <p:cNvPr id="382" name="Picture 2">
            <a:extLst>
              <a:ext uri="{FF2B5EF4-FFF2-40B4-BE49-F238E27FC236}">
                <a16:creationId xmlns="" xmlns:a16="http://schemas.microsoft.com/office/drawing/2014/main" id="{8F0B363E-F67C-4B6D-B052-279A1F2257E6}"/>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3" y="0"/>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383" name="Round Diagonal Corner Rectangle 6">
            <a:extLst>
              <a:ext uri="{FF2B5EF4-FFF2-40B4-BE49-F238E27FC236}">
                <a16:creationId xmlns="" xmlns:a16="http://schemas.microsoft.com/office/drawing/2014/main" id="{4EC7722C-2EEC-41E3-AB34-C7511BFF5DC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965198" y="965200"/>
            <a:ext cx="3022910" cy="4866640"/>
          </a:xfrm>
          <a:prstGeom prst="round2DiagRect">
            <a:avLst>
              <a:gd name="adj1" fmla="val 6185"/>
              <a:gd name="adj2" fmla="val 0"/>
            </a:avLst>
          </a:prstGeom>
          <a:solidFill>
            <a:srgbClr val="FFFFFF"/>
          </a:solid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4" name="Round Diagonal Corner Rectangle 6">
            <a:extLst>
              <a:ext uri="{FF2B5EF4-FFF2-40B4-BE49-F238E27FC236}">
                <a16:creationId xmlns="" xmlns:a16="http://schemas.microsoft.com/office/drawing/2014/main" id="{389C0521-4932-469F-B6BD-2AFD2E7E6D75}"/>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4309834" y="965199"/>
            <a:ext cx="6916965" cy="4866640"/>
          </a:xfrm>
          <a:prstGeom prst="round2DiagRect">
            <a:avLst>
              <a:gd name="adj1" fmla="val 6185"/>
              <a:gd name="adj2" fmla="val 0"/>
            </a:avLst>
          </a:prstGeom>
          <a:solidFill>
            <a:srgbClr val="FFFFFF"/>
          </a:solid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4"/>
          <a:stretch>
            <a:fillRect/>
          </a:stretch>
        </p:blipFill>
        <p:spPr>
          <a:xfrm>
            <a:off x="1075960" y="2465389"/>
            <a:ext cx="2779828" cy="1744662"/>
          </a:xfrm>
          <a:prstGeom prst="rect">
            <a:avLst/>
          </a:prstGeom>
        </p:spPr>
      </p:pic>
      <p:pic>
        <p:nvPicPr>
          <p:cNvPr id="6" name="Picture 5"/>
          <p:cNvPicPr>
            <a:picLocks noChangeAspect="1"/>
          </p:cNvPicPr>
          <p:nvPr/>
        </p:nvPicPr>
        <p:blipFill>
          <a:blip r:embed="rId5"/>
          <a:stretch>
            <a:fillRect/>
          </a:stretch>
        </p:blipFill>
        <p:spPr>
          <a:xfrm>
            <a:off x="4656137" y="1549401"/>
            <a:ext cx="6334125" cy="3743325"/>
          </a:xfrm>
          <a:prstGeom prst="rect">
            <a:avLst/>
          </a:prstGeom>
        </p:spPr>
      </p:pic>
    </p:spTree>
    <p:extLst>
      <p:ext uri="{BB962C8B-B14F-4D97-AF65-F5344CB8AC3E}">
        <p14:creationId xmlns:p14="http://schemas.microsoft.com/office/powerpoint/2010/main" val="412211400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231" name="Picture 2">
            <a:extLst>
              <a:ext uri="{FF2B5EF4-FFF2-40B4-BE49-F238E27FC236}">
                <a16:creationId xmlns="" xmlns:a16="http://schemas.microsoft.com/office/drawing/2014/main" id="{EA8ADA9F-99E3-4964-8962-1118D1439FBA}"/>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grpSp>
        <p:nvGrpSpPr>
          <p:cNvPr id="233" name="Group 232">
            <a:extLst>
              <a:ext uri="{FF2B5EF4-FFF2-40B4-BE49-F238E27FC236}">
                <a16:creationId xmlns="" xmlns:a16="http://schemas.microsoft.com/office/drawing/2014/main" id="{366C3164-AA9F-47E3-913A-4F002BC00F6E}"/>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14288" y="0"/>
            <a:ext cx="12053888" cy="6858001"/>
            <a:chOff x="-14288" y="0"/>
            <a:chExt cx="12053888" cy="6858001"/>
          </a:xfrm>
        </p:grpSpPr>
        <p:grpSp>
          <p:nvGrpSpPr>
            <p:cNvPr id="234" name="Group 233">
              <a:extLst>
                <a:ext uri="{FF2B5EF4-FFF2-40B4-BE49-F238E27FC236}">
                  <a16:creationId xmlns="" xmlns:a16="http://schemas.microsoft.com/office/drawing/2014/main" id="{23FFBAC2-26D2-48B6-B2AA-34AEA0E79E28}"/>
                </a:ext>
                <a:ext uri="{C183D7F6-B498-43B3-948B-1728B52AA6E4}">
                  <adec:decorative xmlns="" xmlns:adec="http://schemas.microsoft.com/office/drawing/2017/decorative" val="1"/>
                </a:ext>
              </a:extLst>
            </p:cNvPr>
            <p:cNvGrpSpPr/>
            <p:nvPr>
              <p:extLst>
                <p:ext uri="{386F3935-93C4-4BCD-93E2-E3B085C9AB24}">
                  <p16:designElem xmlns="" xmlns:p16="http://schemas.microsoft.com/office/powerpoint/2015/main" val="1"/>
                </p:ext>
              </p:extLst>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46" name="Rectangle 5">
                <a:extLst>
                  <a:ext uri="{FF2B5EF4-FFF2-40B4-BE49-F238E27FC236}">
                    <a16:creationId xmlns="" xmlns:a16="http://schemas.microsoft.com/office/drawing/2014/main" id="{9B164BCB-27D3-4B8C-AC13-0A6F461082B7}"/>
                  </a:ext>
                  <a:ext uri="{C183D7F6-B498-43B3-948B-1728B52AA6E4}">
                    <adec:decorative xmlns="" xmlns:adec="http://schemas.microsoft.com/office/drawing/2017/decorative" val="1"/>
                  </a:ext>
                </a:extLst>
              </p:cNvPr>
              <p:cNvSpPr>
                <a:spLocks noChangeArrowheads="1"/>
              </p:cNvSpPr>
              <p:nvPr>
                <p:extLst>
                  <p:ext uri="{386F3935-93C4-4BCD-93E2-E3B085C9AB24}">
                    <p16:designElem xmlns=""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247" name="Freeform 6">
                <a:extLst>
                  <a:ext uri="{FF2B5EF4-FFF2-40B4-BE49-F238E27FC236}">
                    <a16:creationId xmlns="" xmlns:a16="http://schemas.microsoft.com/office/drawing/2014/main" id="{10B247BE-F4A2-4259-9B20-FB9A555D2802}"/>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8" name="Freeform 7">
                <a:extLst>
                  <a:ext uri="{FF2B5EF4-FFF2-40B4-BE49-F238E27FC236}">
                    <a16:creationId xmlns="" xmlns:a16="http://schemas.microsoft.com/office/drawing/2014/main" id="{39322C5A-DB6D-4B28-8C1C-1B1E89678918}"/>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9" name="Freeform 8">
                <a:extLst>
                  <a:ext uri="{FF2B5EF4-FFF2-40B4-BE49-F238E27FC236}">
                    <a16:creationId xmlns="" xmlns:a16="http://schemas.microsoft.com/office/drawing/2014/main" id="{67009B08-E345-4516-96EC-ED0AB1F30BAF}"/>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0" name="Freeform 9">
                <a:extLst>
                  <a:ext uri="{FF2B5EF4-FFF2-40B4-BE49-F238E27FC236}">
                    <a16:creationId xmlns="" xmlns:a16="http://schemas.microsoft.com/office/drawing/2014/main" id="{DFE2793C-165C-4635-A26E-C569C8E0C536}"/>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1" name="Freeform 10">
                <a:extLst>
                  <a:ext uri="{FF2B5EF4-FFF2-40B4-BE49-F238E27FC236}">
                    <a16:creationId xmlns="" xmlns:a16="http://schemas.microsoft.com/office/drawing/2014/main" id="{ECDFEF2C-7B0A-41A1-BB61-C92CB3E3A773}"/>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2" name="Freeform 11">
                <a:extLst>
                  <a:ext uri="{FF2B5EF4-FFF2-40B4-BE49-F238E27FC236}">
                    <a16:creationId xmlns="" xmlns:a16="http://schemas.microsoft.com/office/drawing/2014/main" id="{0012A396-1946-4B40-AA39-0790157CE932}"/>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3" name="Freeform 12">
                <a:extLst>
                  <a:ext uri="{FF2B5EF4-FFF2-40B4-BE49-F238E27FC236}">
                    <a16:creationId xmlns="" xmlns:a16="http://schemas.microsoft.com/office/drawing/2014/main" id="{CD6C6024-F73D-4991-97B9-BE53FF24E311}"/>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4" name="Freeform 13">
                <a:extLst>
                  <a:ext uri="{FF2B5EF4-FFF2-40B4-BE49-F238E27FC236}">
                    <a16:creationId xmlns="" xmlns:a16="http://schemas.microsoft.com/office/drawing/2014/main" id="{5977EDD1-3D10-43FA-B800-7A7C8112B774}"/>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5" name="Freeform 14">
                <a:extLst>
                  <a:ext uri="{FF2B5EF4-FFF2-40B4-BE49-F238E27FC236}">
                    <a16:creationId xmlns="" xmlns:a16="http://schemas.microsoft.com/office/drawing/2014/main" id="{D37988CF-9FC6-48F5-82F8-D2EB0178A3B9}"/>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6" name="Freeform 15">
                <a:extLst>
                  <a:ext uri="{FF2B5EF4-FFF2-40B4-BE49-F238E27FC236}">
                    <a16:creationId xmlns="" xmlns:a16="http://schemas.microsoft.com/office/drawing/2014/main" id="{EC5BB05B-491C-414A-91C3-B1CAB785A84C}"/>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7" name="Line 16">
                <a:extLst>
                  <a:ext uri="{FF2B5EF4-FFF2-40B4-BE49-F238E27FC236}">
                    <a16:creationId xmlns="" xmlns:a16="http://schemas.microsoft.com/office/drawing/2014/main" id="{F3180CB6-F8D2-4596-B6CB-F9CEF5D3894E}"/>
                  </a:ext>
                  <a:ext uri="{C183D7F6-B498-43B3-948B-1728B52AA6E4}">
                    <adec:decorative xmlns="" xmlns:adec="http://schemas.microsoft.com/office/drawing/2017/decorative" val="1"/>
                  </a:ext>
                </a:extLst>
              </p:cNvPr>
              <p:cNvSpPr>
                <a:spLocks noChangeShapeType="1"/>
              </p:cNvSpPr>
              <p:nvPr>
                <p:extLst>
                  <p:ext uri="{386F3935-93C4-4BCD-93E2-E3B085C9AB24}">
                    <p16:designElem xmlns=""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258" name="Freeform 17">
                <a:extLst>
                  <a:ext uri="{FF2B5EF4-FFF2-40B4-BE49-F238E27FC236}">
                    <a16:creationId xmlns="" xmlns:a16="http://schemas.microsoft.com/office/drawing/2014/main" id="{DF338DD3-80F8-4F68-AC7C-361ABF2A9BF7}"/>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9" name="Freeform 18">
                <a:extLst>
                  <a:ext uri="{FF2B5EF4-FFF2-40B4-BE49-F238E27FC236}">
                    <a16:creationId xmlns="" xmlns:a16="http://schemas.microsoft.com/office/drawing/2014/main" id="{9666E4DB-B855-4A4E-BB50-1880738C11D7}"/>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0" name="Freeform 19">
                <a:extLst>
                  <a:ext uri="{FF2B5EF4-FFF2-40B4-BE49-F238E27FC236}">
                    <a16:creationId xmlns="" xmlns:a16="http://schemas.microsoft.com/office/drawing/2014/main" id="{F570FD9C-B435-4EF1-962C-621F1261AA5B}"/>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1" name="Freeform 20">
                <a:extLst>
                  <a:ext uri="{FF2B5EF4-FFF2-40B4-BE49-F238E27FC236}">
                    <a16:creationId xmlns="" xmlns:a16="http://schemas.microsoft.com/office/drawing/2014/main" id="{E236AF0B-3BDC-43C3-8FFC-2A94121E9463}"/>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2" name="Rectangle 21">
                <a:extLst>
                  <a:ext uri="{FF2B5EF4-FFF2-40B4-BE49-F238E27FC236}">
                    <a16:creationId xmlns="" xmlns:a16="http://schemas.microsoft.com/office/drawing/2014/main" id="{3BA2C208-5097-4497-AA2C-ADDDAB48B6A5}"/>
                  </a:ext>
                  <a:ext uri="{C183D7F6-B498-43B3-948B-1728B52AA6E4}">
                    <adec:decorative xmlns="" xmlns:adec="http://schemas.microsoft.com/office/drawing/2017/decorative" val="1"/>
                  </a:ext>
                </a:extLst>
              </p:cNvPr>
              <p:cNvSpPr>
                <a:spLocks noChangeArrowheads="1"/>
              </p:cNvSpPr>
              <p:nvPr>
                <p:extLst>
                  <p:ext uri="{386F3935-93C4-4BCD-93E2-E3B085C9AB24}">
                    <p16:designElem xmlns=""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263" name="Freeform 22">
                <a:extLst>
                  <a:ext uri="{FF2B5EF4-FFF2-40B4-BE49-F238E27FC236}">
                    <a16:creationId xmlns="" xmlns:a16="http://schemas.microsoft.com/office/drawing/2014/main" id="{6A45DD96-8D07-43CA-B036-6FDA880A17B2}"/>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4" name="Freeform 23">
                <a:extLst>
                  <a:ext uri="{FF2B5EF4-FFF2-40B4-BE49-F238E27FC236}">
                    <a16:creationId xmlns="" xmlns:a16="http://schemas.microsoft.com/office/drawing/2014/main" id="{AF7F7CBB-E154-4CD5-9ED0-D5DDC1DFEAE0}"/>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5" name="Freeform 24">
                <a:extLst>
                  <a:ext uri="{FF2B5EF4-FFF2-40B4-BE49-F238E27FC236}">
                    <a16:creationId xmlns="" xmlns:a16="http://schemas.microsoft.com/office/drawing/2014/main" id="{EFF4AB16-41DD-4877-8C28-ED78F4CA7FEA}"/>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6" name="Freeform 25">
                <a:extLst>
                  <a:ext uri="{FF2B5EF4-FFF2-40B4-BE49-F238E27FC236}">
                    <a16:creationId xmlns="" xmlns:a16="http://schemas.microsoft.com/office/drawing/2014/main" id="{30BCBD5D-92EB-487E-B1D0-F9000D45D100}"/>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7" name="Freeform 26">
                <a:extLst>
                  <a:ext uri="{FF2B5EF4-FFF2-40B4-BE49-F238E27FC236}">
                    <a16:creationId xmlns="" xmlns:a16="http://schemas.microsoft.com/office/drawing/2014/main" id="{DA07BDB8-9827-4EBF-9B99-6C503EA0BC64}"/>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8" name="Freeform 27">
                <a:extLst>
                  <a:ext uri="{FF2B5EF4-FFF2-40B4-BE49-F238E27FC236}">
                    <a16:creationId xmlns="" xmlns:a16="http://schemas.microsoft.com/office/drawing/2014/main" id="{7F41FB05-1B3F-450A-A1A7-8C8BD182A540}"/>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9" name="Freeform 28">
                <a:extLst>
                  <a:ext uri="{FF2B5EF4-FFF2-40B4-BE49-F238E27FC236}">
                    <a16:creationId xmlns="" xmlns:a16="http://schemas.microsoft.com/office/drawing/2014/main" id="{0629E219-1F32-41C1-B921-05E4561179BE}"/>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70" name="Freeform 29">
                <a:extLst>
                  <a:ext uri="{FF2B5EF4-FFF2-40B4-BE49-F238E27FC236}">
                    <a16:creationId xmlns="" xmlns:a16="http://schemas.microsoft.com/office/drawing/2014/main" id="{8081FB28-486E-4C09-9D15-0B2657B56FB0}"/>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71" name="Freeform 30">
                <a:extLst>
                  <a:ext uri="{FF2B5EF4-FFF2-40B4-BE49-F238E27FC236}">
                    <a16:creationId xmlns="" xmlns:a16="http://schemas.microsoft.com/office/drawing/2014/main" id="{CB547EFB-F29D-4336-9644-0AE7A94EA4CD}"/>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72" name="Freeform 31">
                <a:extLst>
                  <a:ext uri="{FF2B5EF4-FFF2-40B4-BE49-F238E27FC236}">
                    <a16:creationId xmlns="" xmlns:a16="http://schemas.microsoft.com/office/drawing/2014/main" id="{BB2793F4-FAD7-459A-BC46-06BB1D4FAAC3}"/>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grpSp>
        <p:grpSp>
          <p:nvGrpSpPr>
            <p:cNvPr id="235" name="Group 234">
              <a:extLst>
                <a:ext uri="{FF2B5EF4-FFF2-40B4-BE49-F238E27FC236}">
                  <a16:creationId xmlns="" xmlns:a16="http://schemas.microsoft.com/office/drawing/2014/main" id="{FC01589C-0235-4B21-B264-777746D4D595}"/>
                </a:ext>
                <a:ext uri="{C183D7F6-B498-43B3-948B-1728B52AA6E4}">
                  <adec:decorative xmlns="" xmlns:adec="http://schemas.microsoft.com/office/drawing/2017/decorative" val="1"/>
                </a:ext>
              </a:extLst>
            </p:cNvPr>
            <p:cNvGrpSpPr/>
            <p:nvPr>
              <p:extLst>
                <p:ext uri="{386F3935-93C4-4BCD-93E2-E3B085C9AB24}">
                  <p16:designElem xmlns=""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236" name="Freeform 32">
                <a:extLst>
                  <a:ext uri="{FF2B5EF4-FFF2-40B4-BE49-F238E27FC236}">
                    <a16:creationId xmlns="" xmlns:a16="http://schemas.microsoft.com/office/drawing/2014/main" id="{678F5669-8CE7-445E-8D54-49C5E2013B4D}"/>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37" name="Freeform 33">
                <a:extLst>
                  <a:ext uri="{FF2B5EF4-FFF2-40B4-BE49-F238E27FC236}">
                    <a16:creationId xmlns="" xmlns:a16="http://schemas.microsoft.com/office/drawing/2014/main" id="{E93A3F8E-D876-485E-9EDC-43E315DE1EE4}"/>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38" name="Freeform 34">
                <a:extLst>
                  <a:ext uri="{FF2B5EF4-FFF2-40B4-BE49-F238E27FC236}">
                    <a16:creationId xmlns="" xmlns:a16="http://schemas.microsoft.com/office/drawing/2014/main" id="{B4F848A6-931A-4CC9-9B29-C7A9CEA3ACED}"/>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39" name="Freeform 35">
                <a:extLst>
                  <a:ext uri="{FF2B5EF4-FFF2-40B4-BE49-F238E27FC236}">
                    <a16:creationId xmlns="" xmlns:a16="http://schemas.microsoft.com/office/drawing/2014/main" id="{5C4204D4-6782-4DB1-8FF8-86CC698AF2F1}"/>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0" name="Freeform 36">
                <a:extLst>
                  <a:ext uri="{FF2B5EF4-FFF2-40B4-BE49-F238E27FC236}">
                    <a16:creationId xmlns="" xmlns:a16="http://schemas.microsoft.com/office/drawing/2014/main" id="{3907C583-5764-43DC-8AF9-992D3472F678}"/>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1" name="Freeform 37">
                <a:extLst>
                  <a:ext uri="{FF2B5EF4-FFF2-40B4-BE49-F238E27FC236}">
                    <a16:creationId xmlns="" xmlns:a16="http://schemas.microsoft.com/office/drawing/2014/main" id="{56CE3D6E-1121-4EF2-9DFB-7F3937FCCD05}"/>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2" name="Freeform 38">
                <a:extLst>
                  <a:ext uri="{FF2B5EF4-FFF2-40B4-BE49-F238E27FC236}">
                    <a16:creationId xmlns="" xmlns:a16="http://schemas.microsoft.com/office/drawing/2014/main" id="{3AEB7245-E197-4AE5-BCFC-7821E49EFE4F}"/>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3" name="Freeform 39">
                <a:extLst>
                  <a:ext uri="{FF2B5EF4-FFF2-40B4-BE49-F238E27FC236}">
                    <a16:creationId xmlns="" xmlns:a16="http://schemas.microsoft.com/office/drawing/2014/main" id="{801E9C76-F4FB-4C4D-9350-B526F294E012}"/>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4" name="Freeform 40">
                <a:extLst>
                  <a:ext uri="{FF2B5EF4-FFF2-40B4-BE49-F238E27FC236}">
                    <a16:creationId xmlns="" xmlns:a16="http://schemas.microsoft.com/office/drawing/2014/main" id="{F9C0C5DE-6C8C-4CD0-9C91-6A132A06DA79}"/>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5" name="Rectangle 41">
                <a:extLst>
                  <a:ext uri="{FF2B5EF4-FFF2-40B4-BE49-F238E27FC236}">
                    <a16:creationId xmlns="" xmlns:a16="http://schemas.microsoft.com/office/drawing/2014/main" id="{955A7039-8B66-4CF0-8048-0AD0F4A5B853}"/>
                  </a:ext>
                  <a:ext uri="{C183D7F6-B498-43B3-948B-1728B52AA6E4}">
                    <adec:decorative xmlns="" xmlns:adec="http://schemas.microsoft.com/office/drawing/2017/decorative" val="1"/>
                  </a:ext>
                </a:extLst>
              </p:cNvPr>
              <p:cNvSpPr>
                <a:spLocks noChangeArrowheads="1"/>
              </p:cNvSpPr>
              <p:nvPr>
                <p:extLst>
                  <p:ext uri="{386F3935-93C4-4BCD-93E2-E3B085C9AB24}">
                    <p16:designElem xmlns=""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grpSp>
      </p:grpSp>
      <p:pic>
        <p:nvPicPr>
          <p:cNvPr id="274" name="Picture 2">
            <a:extLst>
              <a:ext uri="{FF2B5EF4-FFF2-40B4-BE49-F238E27FC236}">
                <a16:creationId xmlns="" xmlns:a16="http://schemas.microsoft.com/office/drawing/2014/main" id="{6D651BB0-1DFD-4941-83DD-704006F6B139}"/>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p:nvSpPr>
          <p:cNvPr id="276" name="Round Diagonal Corner Rectangle 6">
            <a:extLst>
              <a:ext uri="{FF2B5EF4-FFF2-40B4-BE49-F238E27FC236}">
                <a16:creationId xmlns="" xmlns:a16="http://schemas.microsoft.com/office/drawing/2014/main" id="{3D66C6E3-EBD2-40B7-8FD8-D6D2250FC482}"/>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980544" y="808057"/>
            <a:ext cx="10227733" cy="5234394"/>
          </a:xfrm>
          <a:prstGeom prst="round2DiagRect">
            <a:avLst>
              <a:gd name="adj1" fmla="val 6185"/>
              <a:gd name="adj2" fmla="val 0"/>
            </a:avLst>
          </a:prstGeom>
          <a:solidFill>
            <a:srgbClr val="FFFFFF"/>
          </a:solid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a:blip r:embed="rId4"/>
          <a:stretch>
            <a:fillRect/>
          </a:stretch>
        </p:blipFill>
        <p:spPr>
          <a:xfrm>
            <a:off x="1170911" y="2366963"/>
            <a:ext cx="9836726" cy="2228850"/>
          </a:xfrm>
          <a:prstGeom prst="rect">
            <a:avLst/>
          </a:prstGeom>
        </p:spPr>
      </p:pic>
    </p:spTree>
    <p:extLst>
      <p:ext uri="{BB962C8B-B14F-4D97-AF65-F5344CB8AC3E}">
        <p14:creationId xmlns:p14="http://schemas.microsoft.com/office/powerpoint/2010/main" val="46149334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231" name="Picture 2">
            <a:extLst>
              <a:ext uri="{FF2B5EF4-FFF2-40B4-BE49-F238E27FC236}">
                <a16:creationId xmlns="" xmlns:a16="http://schemas.microsoft.com/office/drawing/2014/main" id="{EA8ADA9F-99E3-4964-8962-1118D1439FBA}"/>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grpSp>
        <p:nvGrpSpPr>
          <p:cNvPr id="233" name="Group 232">
            <a:extLst>
              <a:ext uri="{FF2B5EF4-FFF2-40B4-BE49-F238E27FC236}">
                <a16:creationId xmlns="" xmlns:a16="http://schemas.microsoft.com/office/drawing/2014/main" id="{366C3164-AA9F-47E3-913A-4F002BC00F6E}"/>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14288" y="0"/>
            <a:ext cx="12053888" cy="6858001"/>
            <a:chOff x="-14288" y="0"/>
            <a:chExt cx="12053888" cy="6858001"/>
          </a:xfrm>
        </p:grpSpPr>
        <p:grpSp>
          <p:nvGrpSpPr>
            <p:cNvPr id="234" name="Group 233">
              <a:extLst>
                <a:ext uri="{FF2B5EF4-FFF2-40B4-BE49-F238E27FC236}">
                  <a16:creationId xmlns="" xmlns:a16="http://schemas.microsoft.com/office/drawing/2014/main" id="{23FFBAC2-26D2-48B6-B2AA-34AEA0E79E28}"/>
                </a:ext>
                <a:ext uri="{C183D7F6-B498-43B3-948B-1728B52AA6E4}">
                  <adec:decorative xmlns="" xmlns:adec="http://schemas.microsoft.com/office/drawing/2017/decorative" val="1"/>
                </a:ext>
              </a:extLst>
            </p:cNvPr>
            <p:cNvGrpSpPr/>
            <p:nvPr>
              <p:extLst>
                <p:ext uri="{386F3935-93C4-4BCD-93E2-E3B085C9AB24}">
                  <p16:designElem xmlns="" xmlns:p16="http://schemas.microsoft.com/office/powerpoint/2015/main" val="1"/>
                </p:ext>
              </p:extLst>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46" name="Rectangle 5">
                <a:extLst>
                  <a:ext uri="{FF2B5EF4-FFF2-40B4-BE49-F238E27FC236}">
                    <a16:creationId xmlns="" xmlns:a16="http://schemas.microsoft.com/office/drawing/2014/main" id="{9B164BCB-27D3-4B8C-AC13-0A6F461082B7}"/>
                  </a:ext>
                  <a:ext uri="{C183D7F6-B498-43B3-948B-1728B52AA6E4}">
                    <adec:decorative xmlns="" xmlns:adec="http://schemas.microsoft.com/office/drawing/2017/decorative" val="1"/>
                  </a:ext>
                </a:extLst>
              </p:cNvPr>
              <p:cNvSpPr>
                <a:spLocks noChangeArrowheads="1"/>
              </p:cNvSpPr>
              <p:nvPr>
                <p:extLst>
                  <p:ext uri="{386F3935-93C4-4BCD-93E2-E3B085C9AB24}">
                    <p16:designElem xmlns=""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247" name="Freeform 6">
                <a:extLst>
                  <a:ext uri="{FF2B5EF4-FFF2-40B4-BE49-F238E27FC236}">
                    <a16:creationId xmlns="" xmlns:a16="http://schemas.microsoft.com/office/drawing/2014/main" id="{10B247BE-F4A2-4259-9B20-FB9A555D2802}"/>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8" name="Freeform 7">
                <a:extLst>
                  <a:ext uri="{FF2B5EF4-FFF2-40B4-BE49-F238E27FC236}">
                    <a16:creationId xmlns="" xmlns:a16="http://schemas.microsoft.com/office/drawing/2014/main" id="{39322C5A-DB6D-4B28-8C1C-1B1E89678918}"/>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9" name="Freeform 8">
                <a:extLst>
                  <a:ext uri="{FF2B5EF4-FFF2-40B4-BE49-F238E27FC236}">
                    <a16:creationId xmlns="" xmlns:a16="http://schemas.microsoft.com/office/drawing/2014/main" id="{67009B08-E345-4516-96EC-ED0AB1F30BAF}"/>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0" name="Freeform 9">
                <a:extLst>
                  <a:ext uri="{FF2B5EF4-FFF2-40B4-BE49-F238E27FC236}">
                    <a16:creationId xmlns="" xmlns:a16="http://schemas.microsoft.com/office/drawing/2014/main" id="{DFE2793C-165C-4635-A26E-C569C8E0C536}"/>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1" name="Freeform 10">
                <a:extLst>
                  <a:ext uri="{FF2B5EF4-FFF2-40B4-BE49-F238E27FC236}">
                    <a16:creationId xmlns="" xmlns:a16="http://schemas.microsoft.com/office/drawing/2014/main" id="{ECDFEF2C-7B0A-41A1-BB61-C92CB3E3A773}"/>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2" name="Freeform 11">
                <a:extLst>
                  <a:ext uri="{FF2B5EF4-FFF2-40B4-BE49-F238E27FC236}">
                    <a16:creationId xmlns="" xmlns:a16="http://schemas.microsoft.com/office/drawing/2014/main" id="{0012A396-1946-4B40-AA39-0790157CE932}"/>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3" name="Freeform 12">
                <a:extLst>
                  <a:ext uri="{FF2B5EF4-FFF2-40B4-BE49-F238E27FC236}">
                    <a16:creationId xmlns="" xmlns:a16="http://schemas.microsoft.com/office/drawing/2014/main" id="{CD6C6024-F73D-4991-97B9-BE53FF24E311}"/>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4" name="Freeform 13">
                <a:extLst>
                  <a:ext uri="{FF2B5EF4-FFF2-40B4-BE49-F238E27FC236}">
                    <a16:creationId xmlns="" xmlns:a16="http://schemas.microsoft.com/office/drawing/2014/main" id="{5977EDD1-3D10-43FA-B800-7A7C8112B774}"/>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5" name="Freeform 14">
                <a:extLst>
                  <a:ext uri="{FF2B5EF4-FFF2-40B4-BE49-F238E27FC236}">
                    <a16:creationId xmlns="" xmlns:a16="http://schemas.microsoft.com/office/drawing/2014/main" id="{D37988CF-9FC6-48F5-82F8-D2EB0178A3B9}"/>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6" name="Freeform 15">
                <a:extLst>
                  <a:ext uri="{FF2B5EF4-FFF2-40B4-BE49-F238E27FC236}">
                    <a16:creationId xmlns="" xmlns:a16="http://schemas.microsoft.com/office/drawing/2014/main" id="{EC5BB05B-491C-414A-91C3-B1CAB785A84C}"/>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7" name="Line 16">
                <a:extLst>
                  <a:ext uri="{FF2B5EF4-FFF2-40B4-BE49-F238E27FC236}">
                    <a16:creationId xmlns="" xmlns:a16="http://schemas.microsoft.com/office/drawing/2014/main" id="{F3180CB6-F8D2-4596-B6CB-F9CEF5D3894E}"/>
                  </a:ext>
                  <a:ext uri="{C183D7F6-B498-43B3-948B-1728B52AA6E4}">
                    <adec:decorative xmlns="" xmlns:adec="http://schemas.microsoft.com/office/drawing/2017/decorative" val="1"/>
                  </a:ext>
                </a:extLst>
              </p:cNvPr>
              <p:cNvSpPr>
                <a:spLocks noChangeShapeType="1"/>
              </p:cNvSpPr>
              <p:nvPr>
                <p:extLst>
                  <p:ext uri="{386F3935-93C4-4BCD-93E2-E3B085C9AB24}">
                    <p16:designElem xmlns=""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258" name="Freeform 17">
                <a:extLst>
                  <a:ext uri="{FF2B5EF4-FFF2-40B4-BE49-F238E27FC236}">
                    <a16:creationId xmlns="" xmlns:a16="http://schemas.microsoft.com/office/drawing/2014/main" id="{DF338DD3-80F8-4F68-AC7C-361ABF2A9BF7}"/>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9" name="Freeform 18">
                <a:extLst>
                  <a:ext uri="{FF2B5EF4-FFF2-40B4-BE49-F238E27FC236}">
                    <a16:creationId xmlns="" xmlns:a16="http://schemas.microsoft.com/office/drawing/2014/main" id="{9666E4DB-B855-4A4E-BB50-1880738C11D7}"/>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0" name="Freeform 19">
                <a:extLst>
                  <a:ext uri="{FF2B5EF4-FFF2-40B4-BE49-F238E27FC236}">
                    <a16:creationId xmlns="" xmlns:a16="http://schemas.microsoft.com/office/drawing/2014/main" id="{F570FD9C-B435-4EF1-962C-621F1261AA5B}"/>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1" name="Freeform 20">
                <a:extLst>
                  <a:ext uri="{FF2B5EF4-FFF2-40B4-BE49-F238E27FC236}">
                    <a16:creationId xmlns="" xmlns:a16="http://schemas.microsoft.com/office/drawing/2014/main" id="{E236AF0B-3BDC-43C3-8FFC-2A94121E9463}"/>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2" name="Rectangle 21">
                <a:extLst>
                  <a:ext uri="{FF2B5EF4-FFF2-40B4-BE49-F238E27FC236}">
                    <a16:creationId xmlns="" xmlns:a16="http://schemas.microsoft.com/office/drawing/2014/main" id="{3BA2C208-5097-4497-AA2C-ADDDAB48B6A5}"/>
                  </a:ext>
                  <a:ext uri="{C183D7F6-B498-43B3-948B-1728B52AA6E4}">
                    <adec:decorative xmlns="" xmlns:adec="http://schemas.microsoft.com/office/drawing/2017/decorative" val="1"/>
                  </a:ext>
                </a:extLst>
              </p:cNvPr>
              <p:cNvSpPr>
                <a:spLocks noChangeArrowheads="1"/>
              </p:cNvSpPr>
              <p:nvPr>
                <p:extLst>
                  <p:ext uri="{386F3935-93C4-4BCD-93E2-E3B085C9AB24}">
                    <p16:designElem xmlns=""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263" name="Freeform 22">
                <a:extLst>
                  <a:ext uri="{FF2B5EF4-FFF2-40B4-BE49-F238E27FC236}">
                    <a16:creationId xmlns="" xmlns:a16="http://schemas.microsoft.com/office/drawing/2014/main" id="{6A45DD96-8D07-43CA-B036-6FDA880A17B2}"/>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4" name="Freeform 23">
                <a:extLst>
                  <a:ext uri="{FF2B5EF4-FFF2-40B4-BE49-F238E27FC236}">
                    <a16:creationId xmlns="" xmlns:a16="http://schemas.microsoft.com/office/drawing/2014/main" id="{AF7F7CBB-E154-4CD5-9ED0-D5DDC1DFEAE0}"/>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5" name="Freeform 24">
                <a:extLst>
                  <a:ext uri="{FF2B5EF4-FFF2-40B4-BE49-F238E27FC236}">
                    <a16:creationId xmlns="" xmlns:a16="http://schemas.microsoft.com/office/drawing/2014/main" id="{EFF4AB16-41DD-4877-8C28-ED78F4CA7FEA}"/>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6" name="Freeform 25">
                <a:extLst>
                  <a:ext uri="{FF2B5EF4-FFF2-40B4-BE49-F238E27FC236}">
                    <a16:creationId xmlns="" xmlns:a16="http://schemas.microsoft.com/office/drawing/2014/main" id="{30BCBD5D-92EB-487E-B1D0-F9000D45D100}"/>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7" name="Freeform 26">
                <a:extLst>
                  <a:ext uri="{FF2B5EF4-FFF2-40B4-BE49-F238E27FC236}">
                    <a16:creationId xmlns="" xmlns:a16="http://schemas.microsoft.com/office/drawing/2014/main" id="{DA07BDB8-9827-4EBF-9B99-6C503EA0BC64}"/>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8" name="Freeform 27">
                <a:extLst>
                  <a:ext uri="{FF2B5EF4-FFF2-40B4-BE49-F238E27FC236}">
                    <a16:creationId xmlns="" xmlns:a16="http://schemas.microsoft.com/office/drawing/2014/main" id="{7F41FB05-1B3F-450A-A1A7-8C8BD182A540}"/>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9" name="Freeform 28">
                <a:extLst>
                  <a:ext uri="{FF2B5EF4-FFF2-40B4-BE49-F238E27FC236}">
                    <a16:creationId xmlns="" xmlns:a16="http://schemas.microsoft.com/office/drawing/2014/main" id="{0629E219-1F32-41C1-B921-05E4561179BE}"/>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70" name="Freeform 29">
                <a:extLst>
                  <a:ext uri="{FF2B5EF4-FFF2-40B4-BE49-F238E27FC236}">
                    <a16:creationId xmlns="" xmlns:a16="http://schemas.microsoft.com/office/drawing/2014/main" id="{8081FB28-486E-4C09-9D15-0B2657B56FB0}"/>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71" name="Freeform 30">
                <a:extLst>
                  <a:ext uri="{FF2B5EF4-FFF2-40B4-BE49-F238E27FC236}">
                    <a16:creationId xmlns="" xmlns:a16="http://schemas.microsoft.com/office/drawing/2014/main" id="{CB547EFB-F29D-4336-9644-0AE7A94EA4CD}"/>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72" name="Freeform 31">
                <a:extLst>
                  <a:ext uri="{FF2B5EF4-FFF2-40B4-BE49-F238E27FC236}">
                    <a16:creationId xmlns="" xmlns:a16="http://schemas.microsoft.com/office/drawing/2014/main" id="{BB2793F4-FAD7-459A-BC46-06BB1D4FAAC3}"/>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grpSp>
        <p:grpSp>
          <p:nvGrpSpPr>
            <p:cNvPr id="235" name="Group 234">
              <a:extLst>
                <a:ext uri="{FF2B5EF4-FFF2-40B4-BE49-F238E27FC236}">
                  <a16:creationId xmlns="" xmlns:a16="http://schemas.microsoft.com/office/drawing/2014/main" id="{FC01589C-0235-4B21-B264-777746D4D595}"/>
                </a:ext>
                <a:ext uri="{C183D7F6-B498-43B3-948B-1728B52AA6E4}">
                  <adec:decorative xmlns="" xmlns:adec="http://schemas.microsoft.com/office/drawing/2017/decorative" val="1"/>
                </a:ext>
              </a:extLst>
            </p:cNvPr>
            <p:cNvGrpSpPr/>
            <p:nvPr>
              <p:extLst>
                <p:ext uri="{386F3935-93C4-4BCD-93E2-E3B085C9AB24}">
                  <p16:designElem xmlns=""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236" name="Freeform 32">
                <a:extLst>
                  <a:ext uri="{FF2B5EF4-FFF2-40B4-BE49-F238E27FC236}">
                    <a16:creationId xmlns="" xmlns:a16="http://schemas.microsoft.com/office/drawing/2014/main" id="{678F5669-8CE7-445E-8D54-49C5E2013B4D}"/>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37" name="Freeform 33">
                <a:extLst>
                  <a:ext uri="{FF2B5EF4-FFF2-40B4-BE49-F238E27FC236}">
                    <a16:creationId xmlns="" xmlns:a16="http://schemas.microsoft.com/office/drawing/2014/main" id="{E93A3F8E-D876-485E-9EDC-43E315DE1EE4}"/>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38" name="Freeform 34">
                <a:extLst>
                  <a:ext uri="{FF2B5EF4-FFF2-40B4-BE49-F238E27FC236}">
                    <a16:creationId xmlns="" xmlns:a16="http://schemas.microsoft.com/office/drawing/2014/main" id="{B4F848A6-931A-4CC9-9B29-C7A9CEA3ACED}"/>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39" name="Freeform 35">
                <a:extLst>
                  <a:ext uri="{FF2B5EF4-FFF2-40B4-BE49-F238E27FC236}">
                    <a16:creationId xmlns="" xmlns:a16="http://schemas.microsoft.com/office/drawing/2014/main" id="{5C4204D4-6782-4DB1-8FF8-86CC698AF2F1}"/>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0" name="Freeform 36">
                <a:extLst>
                  <a:ext uri="{FF2B5EF4-FFF2-40B4-BE49-F238E27FC236}">
                    <a16:creationId xmlns="" xmlns:a16="http://schemas.microsoft.com/office/drawing/2014/main" id="{3907C583-5764-43DC-8AF9-992D3472F678}"/>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1" name="Freeform 37">
                <a:extLst>
                  <a:ext uri="{FF2B5EF4-FFF2-40B4-BE49-F238E27FC236}">
                    <a16:creationId xmlns="" xmlns:a16="http://schemas.microsoft.com/office/drawing/2014/main" id="{56CE3D6E-1121-4EF2-9DFB-7F3937FCCD05}"/>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2" name="Freeform 38">
                <a:extLst>
                  <a:ext uri="{FF2B5EF4-FFF2-40B4-BE49-F238E27FC236}">
                    <a16:creationId xmlns="" xmlns:a16="http://schemas.microsoft.com/office/drawing/2014/main" id="{3AEB7245-E197-4AE5-BCFC-7821E49EFE4F}"/>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3" name="Freeform 39">
                <a:extLst>
                  <a:ext uri="{FF2B5EF4-FFF2-40B4-BE49-F238E27FC236}">
                    <a16:creationId xmlns="" xmlns:a16="http://schemas.microsoft.com/office/drawing/2014/main" id="{801E9C76-F4FB-4C4D-9350-B526F294E012}"/>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4" name="Freeform 40">
                <a:extLst>
                  <a:ext uri="{FF2B5EF4-FFF2-40B4-BE49-F238E27FC236}">
                    <a16:creationId xmlns="" xmlns:a16="http://schemas.microsoft.com/office/drawing/2014/main" id="{F9C0C5DE-6C8C-4CD0-9C91-6A132A06DA79}"/>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5" name="Rectangle 41">
                <a:extLst>
                  <a:ext uri="{FF2B5EF4-FFF2-40B4-BE49-F238E27FC236}">
                    <a16:creationId xmlns="" xmlns:a16="http://schemas.microsoft.com/office/drawing/2014/main" id="{955A7039-8B66-4CF0-8048-0AD0F4A5B853}"/>
                  </a:ext>
                  <a:ext uri="{C183D7F6-B498-43B3-948B-1728B52AA6E4}">
                    <adec:decorative xmlns="" xmlns:adec="http://schemas.microsoft.com/office/drawing/2017/decorative" val="1"/>
                  </a:ext>
                </a:extLst>
              </p:cNvPr>
              <p:cNvSpPr>
                <a:spLocks noChangeArrowheads="1"/>
              </p:cNvSpPr>
              <p:nvPr>
                <p:extLst>
                  <p:ext uri="{386F3935-93C4-4BCD-93E2-E3B085C9AB24}">
                    <p16:designElem xmlns=""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grpSp>
      </p:grpSp>
      <p:pic>
        <p:nvPicPr>
          <p:cNvPr id="274" name="Picture 2">
            <a:extLst>
              <a:ext uri="{FF2B5EF4-FFF2-40B4-BE49-F238E27FC236}">
                <a16:creationId xmlns="" xmlns:a16="http://schemas.microsoft.com/office/drawing/2014/main" id="{6D651BB0-1DFD-4941-83DD-704006F6B139}"/>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p:nvSpPr>
          <p:cNvPr id="276" name="Round Diagonal Corner Rectangle 6">
            <a:extLst>
              <a:ext uri="{FF2B5EF4-FFF2-40B4-BE49-F238E27FC236}">
                <a16:creationId xmlns="" xmlns:a16="http://schemas.microsoft.com/office/drawing/2014/main" id="{3D66C6E3-EBD2-40B7-8FD8-D6D2250FC482}"/>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980544" y="808057"/>
            <a:ext cx="10227733" cy="5234394"/>
          </a:xfrm>
          <a:prstGeom prst="round2DiagRect">
            <a:avLst>
              <a:gd name="adj1" fmla="val 6185"/>
              <a:gd name="adj2" fmla="val 0"/>
            </a:avLst>
          </a:prstGeom>
          <a:solidFill>
            <a:srgbClr val="FFFFFF"/>
          </a:solid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4"/>
          <a:stretch>
            <a:fillRect/>
          </a:stretch>
        </p:blipFill>
        <p:spPr>
          <a:xfrm>
            <a:off x="3309937" y="1019587"/>
            <a:ext cx="5572125" cy="1019175"/>
          </a:xfrm>
          <a:prstGeom prst="rect">
            <a:avLst/>
          </a:prstGeom>
        </p:spPr>
      </p:pic>
      <p:pic>
        <p:nvPicPr>
          <p:cNvPr id="4" name="Picture 3"/>
          <p:cNvPicPr>
            <a:picLocks noChangeAspect="1"/>
          </p:cNvPicPr>
          <p:nvPr/>
        </p:nvPicPr>
        <p:blipFill>
          <a:blip r:embed="rId5"/>
          <a:stretch>
            <a:fillRect/>
          </a:stretch>
        </p:blipFill>
        <p:spPr>
          <a:xfrm>
            <a:off x="3159777" y="3249227"/>
            <a:ext cx="1819849" cy="1489460"/>
          </a:xfrm>
          <a:prstGeom prst="rect">
            <a:avLst/>
          </a:prstGeom>
        </p:spPr>
      </p:pic>
      <p:pic>
        <p:nvPicPr>
          <p:cNvPr id="5" name="Picture 4"/>
          <p:cNvPicPr>
            <a:picLocks noChangeAspect="1"/>
          </p:cNvPicPr>
          <p:nvPr/>
        </p:nvPicPr>
        <p:blipFill>
          <a:blip r:embed="rId6"/>
          <a:stretch>
            <a:fillRect/>
          </a:stretch>
        </p:blipFill>
        <p:spPr>
          <a:xfrm>
            <a:off x="5180708" y="3240449"/>
            <a:ext cx="1819763" cy="1478249"/>
          </a:xfrm>
          <a:prstGeom prst="rect">
            <a:avLst/>
          </a:prstGeom>
        </p:spPr>
      </p:pic>
      <p:pic>
        <p:nvPicPr>
          <p:cNvPr id="6" name="Picture 5"/>
          <p:cNvPicPr>
            <a:picLocks noChangeAspect="1"/>
          </p:cNvPicPr>
          <p:nvPr/>
        </p:nvPicPr>
        <p:blipFill>
          <a:blip r:embed="rId7"/>
          <a:stretch>
            <a:fillRect/>
          </a:stretch>
        </p:blipFill>
        <p:spPr>
          <a:xfrm>
            <a:off x="7177740" y="3249227"/>
            <a:ext cx="1815168" cy="1469471"/>
          </a:xfrm>
          <a:prstGeom prst="rect">
            <a:avLst/>
          </a:prstGeom>
        </p:spPr>
      </p:pic>
    </p:spTree>
    <p:extLst>
      <p:ext uri="{BB962C8B-B14F-4D97-AF65-F5344CB8AC3E}">
        <p14:creationId xmlns:p14="http://schemas.microsoft.com/office/powerpoint/2010/main" val="152689560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231" name="Picture 2">
            <a:extLst>
              <a:ext uri="{FF2B5EF4-FFF2-40B4-BE49-F238E27FC236}">
                <a16:creationId xmlns="" xmlns:a16="http://schemas.microsoft.com/office/drawing/2014/main" id="{EA8ADA9F-99E3-4964-8962-1118D1439FBA}"/>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grpSp>
        <p:nvGrpSpPr>
          <p:cNvPr id="233" name="Group 232">
            <a:extLst>
              <a:ext uri="{FF2B5EF4-FFF2-40B4-BE49-F238E27FC236}">
                <a16:creationId xmlns="" xmlns:a16="http://schemas.microsoft.com/office/drawing/2014/main" id="{366C3164-AA9F-47E3-913A-4F002BC00F6E}"/>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14288" y="0"/>
            <a:ext cx="12053888" cy="6858001"/>
            <a:chOff x="-14288" y="0"/>
            <a:chExt cx="12053888" cy="6858001"/>
          </a:xfrm>
        </p:grpSpPr>
        <p:grpSp>
          <p:nvGrpSpPr>
            <p:cNvPr id="234" name="Group 233">
              <a:extLst>
                <a:ext uri="{FF2B5EF4-FFF2-40B4-BE49-F238E27FC236}">
                  <a16:creationId xmlns="" xmlns:a16="http://schemas.microsoft.com/office/drawing/2014/main" id="{23FFBAC2-26D2-48B6-B2AA-34AEA0E79E28}"/>
                </a:ext>
                <a:ext uri="{C183D7F6-B498-43B3-948B-1728B52AA6E4}">
                  <adec:decorative xmlns="" xmlns:adec="http://schemas.microsoft.com/office/drawing/2017/decorative" val="1"/>
                </a:ext>
              </a:extLst>
            </p:cNvPr>
            <p:cNvGrpSpPr/>
            <p:nvPr>
              <p:extLst>
                <p:ext uri="{386F3935-93C4-4BCD-93E2-E3B085C9AB24}">
                  <p16:designElem xmlns="" xmlns:p16="http://schemas.microsoft.com/office/powerpoint/2015/main" val="1"/>
                </p:ext>
              </p:extLst>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46" name="Rectangle 5">
                <a:extLst>
                  <a:ext uri="{FF2B5EF4-FFF2-40B4-BE49-F238E27FC236}">
                    <a16:creationId xmlns="" xmlns:a16="http://schemas.microsoft.com/office/drawing/2014/main" id="{9B164BCB-27D3-4B8C-AC13-0A6F461082B7}"/>
                  </a:ext>
                  <a:ext uri="{C183D7F6-B498-43B3-948B-1728B52AA6E4}">
                    <adec:decorative xmlns="" xmlns:adec="http://schemas.microsoft.com/office/drawing/2017/decorative" val="1"/>
                  </a:ext>
                </a:extLst>
              </p:cNvPr>
              <p:cNvSpPr>
                <a:spLocks noChangeArrowheads="1"/>
              </p:cNvSpPr>
              <p:nvPr>
                <p:extLst>
                  <p:ext uri="{386F3935-93C4-4BCD-93E2-E3B085C9AB24}">
                    <p16:designElem xmlns=""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247" name="Freeform 6">
                <a:extLst>
                  <a:ext uri="{FF2B5EF4-FFF2-40B4-BE49-F238E27FC236}">
                    <a16:creationId xmlns="" xmlns:a16="http://schemas.microsoft.com/office/drawing/2014/main" id="{10B247BE-F4A2-4259-9B20-FB9A555D2802}"/>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8" name="Freeform 7">
                <a:extLst>
                  <a:ext uri="{FF2B5EF4-FFF2-40B4-BE49-F238E27FC236}">
                    <a16:creationId xmlns="" xmlns:a16="http://schemas.microsoft.com/office/drawing/2014/main" id="{39322C5A-DB6D-4B28-8C1C-1B1E89678918}"/>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9" name="Freeform 8">
                <a:extLst>
                  <a:ext uri="{FF2B5EF4-FFF2-40B4-BE49-F238E27FC236}">
                    <a16:creationId xmlns="" xmlns:a16="http://schemas.microsoft.com/office/drawing/2014/main" id="{67009B08-E345-4516-96EC-ED0AB1F30BAF}"/>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0" name="Freeform 9">
                <a:extLst>
                  <a:ext uri="{FF2B5EF4-FFF2-40B4-BE49-F238E27FC236}">
                    <a16:creationId xmlns="" xmlns:a16="http://schemas.microsoft.com/office/drawing/2014/main" id="{DFE2793C-165C-4635-A26E-C569C8E0C536}"/>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1" name="Freeform 10">
                <a:extLst>
                  <a:ext uri="{FF2B5EF4-FFF2-40B4-BE49-F238E27FC236}">
                    <a16:creationId xmlns="" xmlns:a16="http://schemas.microsoft.com/office/drawing/2014/main" id="{ECDFEF2C-7B0A-41A1-BB61-C92CB3E3A773}"/>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2" name="Freeform 11">
                <a:extLst>
                  <a:ext uri="{FF2B5EF4-FFF2-40B4-BE49-F238E27FC236}">
                    <a16:creationId xmlns="" xmlns:a16="http://schemas.microsoft.com/office/drawing/2014/main" id="{0012A396-1946-4B40-AA39-0790157CE932}"/>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3" name="Freeform 12">
                <a:extLst>
                  <a:ext uri="{FF2B5EF4-FFF2-40B4-BE49-F238E27FC236}">
                    <a16:creationId xmlns="" xmlns:a16="http://schemas.microsoft.com/office/drawing/2014/main" id="{CD6C6024-F73D-4991-97B9-BE53FF24E311}"/>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4" name="Freeform 13">
                <a:extLst>
                  <a:ext uri="{FF2B5EF4-FFF2-40B4-BE49-F238E27FC236}">
                    <a16:creationId xmlns="" xmlns:a16="http://schemas.microsoft.com/office/drawing/2014/main" id="{5977EDD1-3D10-43FA-B800-7A7C8112B774}"/>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5" name="Freeform 14">
                <a:extLst>
                  <a:ext uri="{FF2B5EF4-FFF2-40B4-BE49-F238E27FC236}">
                    <a16:creationId xmlns="" xmlns:a16="http://schemas.microsoft.com/office/drawing/2014/main" id="{D37988CF-9FC6-48F5-82F8-D2EB0178A3B9}"/>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6" name="Freeform 15">
                <a:extLst>
                  <a:ext uri="{FF2B5EF4-FFF2-40B4-BE49-F238E27FC236}">
                    <a16:creationId xmlns="" xmlns:a16="http://schemas.microsoft.com/office/drawing/2014/main" id="{EC5BB05B-491C-414A-91C3-B1CAB785A84C}"/>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7" name="Line 16">
                <a:extLst>
                  <a:ext uri="{FF2B5EF4-FFF2-40B4-BE49-F238E27FC236}">
                    <a16:creationId xmlns="" xmlns:a16="http://schemas.microsoft.com/office/drawing/2014/main" id="{F3180CB6-F8D2-4596-B6CB-F9CEF5D3894E}"/>
                  </a:ext>
                  <a:ext uri="{C183D7F6-B498-43B3-948B-1728B52AA6E4}">
                    <adec:decorative xmlns="" xmlns:adec="http://schemas.microsoft.com/office/drawing/2017/decorative" val="1"/>
                  </a:ext>
                </a:extLst>
              </p:cNvPr>
              <p:cNvSpPr>
                <a:spLocks noChangeShapeType="1"/>
              </p:cNvSpPr>
              <p:nvPr>
                <p:extLst>
                  <p:ext uri="{386F3935-93C4-4BCD-93E2-E3B085C9AB24}">
                    <p16:designElem xmlns=""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258" name="Freeform 17">
                <a:extLst>
                  <a:ext uri="{FF2B5EF4-FFF2-40B4-BE49-F238E27FC236}">
                    <a16:creationId xmlns="" xmlns:a16="http://schemas.microsoft.com/office/drawing/2014/main" id="{DF338DD3-80F8-4F68-AC7C-361ABF2A9BF7}"/>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9" name="Freeform 18">
                <a:extLst>
                  <a:ext uri="{FF2B5EF4-FFF2-40B4-BE49-F238E27FC236}">
                    <a16:creationId xmlns="" xmlns:a16="http://schemas.microsoft.com/office/drawing/2014/main" id="{9666E4DB-B855-4A4E-BB50-1880738C11D7}"/>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0" name="Freeform 19">
                <a:extLst>
                  <a:ext uri="{FF2B5EF4-FFF2-40B4-BE49-F238E27FC236}">
                    <a16:creationId xmlns="" xmlns:a16="http://schemas.microsoft.com/office/drawing/2014/main" id="{F570FD9C-B435-4EF1-962C-621F1261AA5B}"/>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1" name="Freeform 20">
                <a:extLst>
                  <a:ext uri="{FF2B5EF4-FFF2-40B4-BE49-F238E27FC236}">
                    <a16:creationId xmlns="" xmlns:a16="http://schemas.microsoft.com/office/drawing/2014/main" id="{E236AF0B-3BDC-43C3-8FFC-2A94121E9463}"/>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2" name="Rectangle 21">
                <a:extLst>
                  <a:ext uri="{FF2B5EF4-FFF2-40B4-BE49-F238E27FC236}">
                    <a16:creationId xmlns="" xmlns:a16="http://schemas.microsoft.com/office/drawing/2014/main" id="{3BA2C208-5097-4497-AA2C-ADDDAB48B6A5}"/>
                  </a:ext>
                  <a:ext uri="{C183D7F6-B498-43B3-948B-1728B52AA6E4}">
                    <adec:decorative xmlns="" xmlns:adec="http://schemas.microsoft.com/office/drawing/2017/decorative" val="1"/>
                  </a:ext>
                </a:extLst>
              </p:cNvPr>
              <p:cNvSpPr>
                <a:spLocks noChangeArrowheads="1"/>
              </p:cNvSpPr>
              <p:nvPr>
                <p:extLst>
                  <p:ext uri="{386F3935-93C4-4BCD-93E2-E3B085C9AB24}">
                    <p16:designElem xmlns=""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263" name="Freeform 22">
                <a:extLst>
                  <a:ext uri="{FF2B5EF4-FFF2-40B4-BE49-F238E27FC236}">
                    <a16:creationId xmlns="" xmlns:a16="http://schemas.microsoft.com/office/drawing/2014/main" id="{6A45DD96-8D07-43CA-B036-6FDA880A17B2}"/>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4" name="Freeform 23">
                <a:extLst>
                  <a:ext uri="{FF2B5EF4-FFF2-40B4-BE49-F238E27FC236}">
                    <a16:creationId xmlns="" xmlns:a16="http://schemas.microsoft.com/office/drawing/2014/main" id="{AF7F7CBB-E154-4CD5-9ED0-D5DDC1DFEAE0}"/>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5" name="Freeform 24">
                <a:extLst>
                  <a:ext uri="{FF2B5EF4-FFF2-40B4-BE49-F238E27FC236}">
                    <a16:creationId xmlns="" xmlns:a16="http://schemas.microsoft.com/office/drawing/2014/main" id="{EFF4AB16-41DD-4877-8C28-ED78F4CA7FEA}"/>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6" name="Freeform 25">
                <a:extLst>
                  <a:ext uri="{FF2B5EF4-FFF2-40B4-BE49-F238E27FC236}">
                    <a16:creationId xmlns="" xmlns:a16="http://schemas.microsoft.com/office/drawing/2014/main" id="{30BCBD5D-92EB-487E-B1D0-F9000D45D100}"/>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7" name="Freeform 26">
                <a:extLst>
                  <a:ext uri="{FF2B5EF4-FFF2-40B4-BE49-F238E27FC236}">
                    <a16:creationId xmlns="" xmlns:a16="http://schemas.microsoft.com/office/drawing/2014/main" id="{DA07BDB8-9827-4EBF-9B99-6C503EA0BC64}"/>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8" name="Freeform 27">
                <a:extLst>
                  <a:ext uri="{FF2B5EF4-FFF2-40B4-BE49-F238E27FC236}">
                    <a16:creationId xmlns="" xmlns:a16="http://schemas.microsoft.com/office/drawing/2014/main" id="{7F41FB05-1B3F-450A-A1A7-8C8BD182A540}"/>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9" name="Freeform 28">
                <a:extLst>
                  <a:ext uri="{FF2B5EF4-FFF2-40B4-BE49-F238E27FC236}">
                    <a16:creationId xmlns="" xmlns:a16="http://schemas.microsoft.com/office/drawing/2014/main" id="{0629E219-1F32-41C1-B921-05E4561179BE}"/>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70" name="Freeform 29">
                <a:extLst>
                  <a:ext uri="{FF2B5EF4-FFF2-40B4-BE49-F238E27FC236}">
                    <a16:creationId xmlns="" xmlns:a16="http://schemas.microsoft.com/office/drawing/2014/main" id="{8081FB28-486E-4C09-9D15-0B2657B56FB0}"/>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71" name="Freeform 30">
                <a:extLst>
                  <a:ext uri="{FF2B5EF4-FFF2-40B4-BE49-F238E27FC236}">
                    <a16:creationId xmlns="" xmlns:a16="http://schemas.microsoft.com/office/drawing/2014/main" id="{CB547EFB-F29D-4336-9644-0AE7A94EA4CD}"/>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72" name="Freeform 31">
                <a:extLst>
                  <a:ext uri="{FF2B5EF4-FFF2-40B4-BE49-F238E27FC236}">
                    <a16:creationId xmlns="" xmlns:a16="http://schemas.microsoft.com/office/drawing/2014/main" id="{BB2793F4-FAD7-459A-BC46-06BB1D4FAAC3}"/>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grpSp>
        <p:grpSp>
          <p:nvGrpSpPr>
            <p:cNvPr id="235" name="Group 234">
              <a:extLst>
                <a:ext uri="{FF2B5EF4-FFF2-40B4-BE49-F238E27FC236}">
                  <a16:creationId xmlns="" xmlns:a16="http://schemas.microsoft.com/office/drawing/2014/main" id="{FC01589C-0235-4B21-B264-777746D4D595}"/>
                </a:ext>
                <a:ext uri="{C183D7F6-B498-43B3-948B-1728B52AA6E4}">
                  <adec:decorative xmlns="" xmlns:adec="http://schemas.microsoft.com/office/drawing/2017/decorative" val="1"/>
                </a:ext>
              </a:extLst>
            </p:cNvPr>
            <p:cNvGrpSpPr/>
            <p:nvPr>
              <p:extLst>
                <p:ext uri="{386F3935-93C4-4BCD-93E2-E3B085C9AB24}">
                  <p16:designElem xmlns=""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236" name="Freeform 32">
                <a:extLst>
                  <a:ext uri="{FF2B5EF4-FFF2-40B4-BE49-F238E27FC236}">
                    <a16:creationId xmlns="" xmlns:a16="http://schemas.microsoft.com/office/drawing/2014/main" id="{678F5669-8CE7-445E-8D54-49C5E2013B4D}"/>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37" name="Freeform 33">
                <a:extLst>
                  <a:ext uri="{FF2B5EF4-FFF2-40B4-BE49-F238E27FC236}">
                    <a16:creationId xmlns="" xmlns:a16="http://schemas.microsoft.com/office/drawing/2014/main" id="{E93A3F8E-D876-485E-9EDC-43E315DE1EE4}"/>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38" name="Freeform 34">
                <a:extLst>
                  <a:ext uri="{FF2B5EF4-FFF2-40B4-BE49-F238E27FC236}">
                    <a16:creationId xmlns="" xmlns:a16="http://schemas.microsoft.com/office/drawing/2014/main" id="{B4F848A6-931A-4CC9-9B29-C7A9CEA3ACED}"/>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39" name="Freeform 35">
                <a:extLst>
                  <a:ext uri="{FF2B5EF4-FFF2-40B4-BE49-F238E27FC236}">
                    <a16:creationId xmlns="" xmlns:a16="http://schemas.microsoft.com/office/drawing/2014/main" id="{5C4204D4-6782-4DB1-8FF8-86CC698AF2F1}"/>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0" name="Freeform 36">
                <a:extLst>
                  <a:ext uri="{FF2B5EF4-FFF2-40B4-BE49-F238E27FC236}">
                    <a16:creationId xmlns="" xmlns:a16="http://schemas.microsoft.com/office/drawing/2014/main" id="{3907C583-5764-43DC-8AF9-992D3472F678}"/>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1" name="Freeform 37">
                <a:extLst>
                  <a:ext uri="{FF2B5EF4-FFF2-40B4-BE49-F238E27FC236}">
                    <a16:creationId xmlns="" xmlns:a16="http://schemas.microsoft.com/office/drawing/2014/main" id="{56CE3D6E-1121-4EF2-9DFB-7F3937FCCD05}"/>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2" name="Freeform 38">
                <a:extLst>
                  <a:ext uri="{FF2B5EF4-FFF2-40B4-BE49-F238E27FC236}">
                    <a16:creationId xmlns="" xmlns:a16="http://schemas.microsoft.com/office/drawing/2014/main" id="{3AEB7245-E197-4AE5-BCFC-7821E49EFE4F}"/>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3" name="Freeform 39">
                <a:extLst>
                  <a:ext uri="{FF2B5EF4-FFF2-40B4-BE49-F238E27FC236}">
                    <a16:creationId xmlns="" xmlns:a16="http://schemas.microsoft.com/office/drawing/2014/main" id="{801E9C76-F4FB-4C4D-9350-B526F294E012}"/>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4" name="Freeform 40">
                <a:extLst>
                  <a:ext uri="{FF2B5EF4-FFF2-40B4-BE49-F238E27FC236}">
                    <a16:creationId xmlns="" xmlns:a16="http://schemas.microsoft.com/office/drawing/2014/main" id="{F9C0C5DE-6C8C-4CD0-9C91-6A132A06DA79}"/>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5" name="Rectangle 41">
                <a:extLst>
                  <a:ext uri="{FF2B5EF4-FFF2-40B4-BE49-F238E27FC236}">
                    <a16:creationId xmlns="" xmlns:a16="http://schemas.microsoft.com/office/drawing/2014/main" id="{955A7039-8B66-4CF0-8048-0AD0F4A5B853}"/>
                  </a:ext>
                  <a:ext uri="{C183D7F6-B498-43B3-948B-1728B52AA6E4}">
                    <adec:decorative xmlns="" xmlns:adec="http://schemas.microsoft.com/office/drawing/2017/decorative" val="1"/>
                  </a:ext>
                </a:extLst>
              </p:cNvPr>
              <p:cNvSpPr>
                <a:spLocks noChangeArrowheads="1"/>
              </p:cNvSpPr>
              <p:nvPr>
                <p:extLst>
                  <p:ext uri="{386F3935-93C4-4BCD-93E2-E3B085C9AB24}">
                    <p16:designElem xmlns=""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grpSp>
      </p:grpSp>
      <p:pic>
        <p:nvPicPr>
          <p:cNvPr id="274" name="Picture 2">
            <a:extLst>
              <a:ext uri="{FF2B5EF4-FFF2-40B4-BE49-F238E27FC236}">
                <a16:creationId xmlns="" xmlns:a16="http://schemas.microsoft.com/office/drawing/2014/main" id="{6D651BB0-1DFD-4941-83DD-704006F6B139}"/>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p:nvSpPr>
          <p:cNvPr id="276" name="Round Diagonal Corner Rectangle 6">
            <a:extLst>
              <a:ext uri="{FF2B5EF4-FFF2-40B4-BE49-F238E27FC236}">
                <a16:creationId xmlns="" xmlns:a16="http://schemas.microsoft.com/office/drawing/2014/main" id="{3D66C6E3-EBD2-40B7-8FD8-D6D2250FC482}"/>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980544" y="808057"/>
            <a:ext cx="10227733" cy="5234394"/>
          </a:xfrm>
          <a:prstGeom prst="round2DiagRect">
            <a:avLst>
              <a:gd name="adj1" fmla="val 6185"/>
              <a:gd name="adj2" fmla="val 0"/>
            </a:avLst>
          </a:prstGeom>
          <a:solidFill>
            <a:srgbClr val="FFFFFF"/>
          </a:solid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a:blip r:embed="rId4"/>
          <a:stretch>
            <a:fillRect/>
          </a:stretch>
        </p:blipFill>
        <p:spPr>
          <a:xfrm>
            <a:off x="1013879" y="1268413"/>
            <a:ext cx="5029732" cy="1066800"/>
          </a:xfrm>
          <a:prstGeom prst="rect">
            <a:avLst/>
          </a:prstGeom>
        </p:spPr>
      </p:pic>
      <p:pic>
        <p:nvPicPr>
          <p:cNvPr id="3" name="Picture 2"/>
          <p:cNvPicPr>
            <a:picLocks noChangeAspect="1"/>
          </p:cNvPicPr>
          <p:nvPr/>
        </p:nvPicPr>
        <p:blipFill>
          <a:blip r:embed="rId5"/>
          <a:stretch>
            <a:fillRect/>
          </a:stretch>
        </p:blipFill>
        <p:spPr>
          <a:xfrm>
            <a:off x="1077426" y="2396131"/>
            <a:ext cx="4944780" cy="1043134"/>
          </a:xfrm>
          <a:prstGeom prst="rect">
            <a:avLst/>
          </a:prstGeom>
        </p:spPr>
      </p:pic>
      <p:pic>
        <p:nvPicPr>
          <p:cNvPr id="4" name="Picture 3"/>
          <p:cNvPicPr>
            <a:picLocks noChangeAspect="1"/>
          </p:cNvPicPr>
          <p:nvPr/>
        </p:nvPicPr>
        <p:blipFill>
          <a:blip r:embed="rId6"/>
          <a:stretch>
            <a:fillRect/>
          </a:stretch>
        </p:blipFill>
        <p:spPr>
          <a:xfrm>
            <a:off x="7038805" y="1597133"/>
            <a:ext cx="2728040" cy="3649555"/>
          </a:xfrm>
          <a:prstGeom prst="rect">
            <a:avLst/>
          </a:prstGeom>
        </p:spPr>
      </p:pic>
      <p:pic>
        <p:nvPicPr>
          <p:cNvPr id="5" name="Picture 4"/>
          <p:cNvPicPr>
            <a:picLocks noChangeAspect="1"/>
          </p:cNvPicPr>
          <p:nvPr/>
        </p:nvPicPr>
        <p:blipFill>
          <a:blip r:embed="rId7"/>
          <a:stretch>
            <a:fillRect/>
          </a:stretch>
        </p:blipFill>
        <p:spPr>
          <a:xfrm>
            <a:off x="2201832" y="3529228"/>
            <a:ext cx="3820374" cy="664693"/>
          </a:xfrm>
          <a:prstGeom prst="rect">
            <a:avLst/>
          </a:prstGeom>
        </p:spPr>
      </p:pic>
      <p:pic>
        <p:nvPicPr>
          <p:cNvPr id="6" name="Picture 5"/>
          <p:cNvPicPr>
            <a:picLocks noChangeAspect="1"/>
          </p:cNvPicPr>
          <p:nvPr/>
        </p:nvPicPr>
        <p:blipFill>
          <a:blip r:embed="rId8"/>
          <a:stretch>
            <a:fillRect/>
          </a:stretch>
        </p:blipFill>
        <p:spPr>
          <a:xfrm>
            <a:off x="3339758" y="4297037"/>
            <a:ext cx="2703853" cy="664694"/>
          </a:xfrm>
          <a:prstGeom prst="rect">
            <a:avLst/>
          </a:prstGeom>
        </p:spPr>
      </p:pic>
      <p:pic>
        <p:nvPicPr>
          <p:cNvPr id="7" name="Picture 6"/>
          <p:cNvPicPr>
            <a:picLocks noChangeAspect="1"/>
          </p:cNvPicPr>
          <p:nvPr/>
        </p:nvPicPr>
        <p:blipFill>
          <a:blip r:embed="rId9"/>
          <a:stretch>
            <a:fillRect/>
          </a:stretch>
        </p:blipFill>
        <p:spPr>
          <a:xfrm>
            <a:off x="1471610" y="5108392"/>
            <a:ext cx="4572001" cy="575572"/>
          </a:xfrm>
          <a:prstGeom prst="rect">
            <a:avLst/>
          </a:prstGeom>
          <a:ln w="88900" cap="sq" cmpd="thickThin">
            <a:solidFill>
              <a:srgbClr val="FF0000"/>
            </a:solidFill>
            <a:prstDash val="solid"/>
            <a:miter lim="800000"/>
          </a:ln>
          <a:effectLst>
            <a:innerShdw blurRad="76200">
              <a:srgbClr val="000000"/>
            </a:innerShdw>
          </a:effectLst>
        </p:spPr>
      </p:pic>
    </p:spTree>
    <p:extLst>
      <p:ext uri="{BB962C8B-B14F-4D97-AF65-F5344CB8AC3E}">
        <p14:creationId xmlns:p14="http://schemas.microsoft.com/office/powerpoint/2010/main" val="416463817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231" name="Picture 2">
            <a:extLst>
              <a:ext uri="{FF2B5EF4-FFF2-40B4-BE49-F238E27FC236}">
                <a16:creationId xmlns="" xmlns:a16="http://schemas.microsoft.com/office/drawing/2014/main" id="{EA8ADA9F-99E3-4964-8962-1118D1439FBA}"/>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grpSp>
        <p:nvGrpSpPr>
          <p:cNvPr id="233" name="Group 232">
            <a:extLst>
              <a:ext uri="{FF2B5EF4-FFF2-40B4-BE49-F238E27FC236}">
                <a16:creationId xmlns="" xmlns:a16="http://schemas.microsoft.com/office/drawing/2014/main" id="{366C3164-AA9F-47E3-913A-4F002BC00F6E}"/>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14288" y="0"/>
            <a:ext cx="12053888" cy="6858001"/>
            <a:chOff x="-14288" y="0"/>
            <a:chExt cx="12053888" cy="6858001"/>
          </a:xfrm>
        </p:grpSpPr>
        <p:grpSp>
          <p:nvGrpSpPr>
            <p:cNvPr id="234" name="Group 233">
              <a:extLst>
                <a:ext uri="{FF2B5EF4-FFF2-40B4-BE49-F238E27FC236}">
                  <a16:creationId xmlns="" xmlns:a16="http://schemas.microsoft.com/office/drawing/2014/main" id="{23FFBAC2-26D2-48B6-B2AA-34AEA0E79E28}"/>
                </a:ext>
                <a:ext uri="{C183D7F6-B498-43B3-948B-1728B52AA6E4}">
                  <adec:decorative xmlns="" xmlns:adec="http://schemas.microsoft.com/office/drawing/2017/decorative" val="1"/>
                </a:ext>
              </a:extLst>
            </p:cNvPr>
            <p:cNvGrpSpPr/>
            <p:nvPr>
              <p:extLst>
                <p:ext uri="{386F3935-93C4-4BCD-93E2-E3B085C9AB24}">
                  <p16:designElem xmlns="" xmlns:p16="http://schemas.microsoft.com/office/powerpoint/2015/main" val="1"/>
                </p:ext>
              </p:extLst>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46" name="Rectangle 5">
                <a:extLst>
                  <a:ext uri="{FF2B5EF4-FFF2-40B4-BE49-F238E27FC236}">
                    <a16:creationId xmlns="" xmlns:a16="http://schemas.microsoft.com/office/drawing/2014/main" id="{9B164BCB-27D3-4B8C-AC13-0A6F461082B7}"/>
                  </a:ext>
                  <a:ext uri="{C183D7F6-B498-43B3-948B-1728B52AA6E4}">
                    <adec:decorative xmlns="" xmlns:adec="http://schemas.microsoft.com/office/drawing/2017/decorative" val="1"/>
                  </a:ext>
                </a:extLst>
              </p:cNvPr>
              <p:cNvSpPr>
                <a:spLocks noChangeArrowheads="1"/>
              </p:cNvSpPr>
              <p:nvPr>
                <p:extLst>
                  <p:ext uri="{386F3935-93C4-4BCD-93E2-E3B085C9AB24}">
                    <p16:designElem xmlns=""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247" name="Freeform 6">
                <a:extLst>
                  <a:ext uri="{FF2B5EF4-FFF2-40B4-BE49-F238E27FC236}">
                    <a16:creationId xmlns="" xmlns:a16="http://schemas.microsoft.com/office/drawing/2014/main" id="{10B247BE-F4A2-4259-9B20-FB9A555D2802}"/>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8" name="Freeform 7">
                <a:extLst>
                  <a:ext uri="{FF2B5EF4-FFF2-40B4-BE49-F238E27FC236}">
                    <a16:creationId xmlns="" xmlns:a16="http://schemas.microsoft.com/office/drawing/2014/main" id="{39322C5A-DB6D-4B28-8C1C-1B1E89678918}"/>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9" name="Freeform 8">
                <a:extLst>
                  <a:ext uri="{FF2B5EF4-FFF2-40B4-BE49-F238E27FC236}">
                    <a16:creationId xmlns="" xmlns:a16="http://schemas.microsoft.com/office/drawing/2014/main" id="{67009B08-E345-4516-96EC-ED0AB1F30BAF}"/>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0" name="Freeform 9">
                <a:extLst>
                  <a:ext uri="{FF2B5EF4-FFF2-40B4-BE49-F238E27FC236}">
                    <a16:creationId xmlns="" xmlns:a16="http://schemas.microsoft.com/office/drawing/2014/main" id="{DFE2793C-165C-4635-A26E-C569C8E0C536}"/>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1" name="Freeform 10">
                <a:extLst>
                  <a:ext uri="{FF2B5EF4-FFF2-40B4-BE49-F238E27FC236}">
                    <a16:creationId xmlns="" xmlns:a16="http://schemas.microsoft.com/office/drawing/2014/main" id="{ECDFEF2C-7B0A-41A1-BB61-C92CB3E3A773}"/>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2" name="Freeform 11">
                <a:extLst>
                  <a:ext uri="{FF2B5EF4-FFF2-40B4-BE49-F238E27FC236}">
                    <a16:creationId xmlns="" xmlns:a16="http://schemas.microsoft.com/office/drawing/2014/main" id="{0012A396-1946-4B40-AA39-0790157CE932}"/>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3" name="Freeform 12">
                <a:extLst>
                  <a:ext uri="{FF2B5EF4-FFF2-40B4-BE49-F238E27FC236}">
                    <a16:creationId xmlns="" xmlns:a16="http://schemas.microsoft.com/office/drawing/2014/main" id="{CD6C6024-F73D-4991-97B9-BE53FF24E311}"/>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4" name="Freeform 13">
                <a:extLst>
                  <a:ext uri="{FF2B5EF4-FFF2-40B4-BE49-F238E27FC236}">
                    <a16:creationId xmlns="" xmlns:a16="http://schemas.microsoft.com/office/drawing/2014/main" id="{5977EDD1-3D10-43FA-B800-7A7C8112B774}"/>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5" name="Freeform 14">
                <a:extLst>
                  <a:ext uri="{FF2B5EF4-FFF2-40B4-BE49-F238E27FC236}">
                    <a16:creationId xmlns="" xmlns:a16="http://schemas.microsoft.com/office/drawing/2014/main" id="{D37988CF-9FC6-48F5-82F8-D2EB0178A3B9}"/>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6" name="Freeform 15">
                <a:extLst>
                  <a:ext uri="{FF2B5EF4-FFF2-40B4-BE49-F238E27FC236}">
                    <a16:creationId xmlns="" xmlns:a16="http://schemas.microsoft.com/office/drawing/2014/main" id="{EC5BB05B-491C-414A-91C3-B1CAB785A84C}"/>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7" name="Line 16">
                <a:extLst>
                  <a:ext uri="{FF2B5EF4-FFF2-40B4-BE49-F238E27FC236}">
                    <a16:creationId xmlns="" xmlns:a16="http://schemas.microsoft.com/office/drawing/2014/main" id="{F3180CB6-F8D2-4596-B6CB-F9CEF5D3894E}"/>
                  </a:ext>
                  <a:ext uri="{C183D7F6-B498-43B3-948B-1728B52AA6E4}">
                    <adec:decorative xmlns="" xmlns:adec="http://schemas.microsoft.com/office/drawing/2017/decorative" val="1"/>
                  </a:ext>
                </a:extLst>
              </p:cNvPr>
              <p:cNvSpPr>
                <a:spLocks noChangeShapeType="1"/>
              </p:cNvSpPr>
              <p:nvPr>
                <p:extLst>
                  <p:ext uri="{386F3935-93C4-4BCD-93E2-E3B085C9AB24}">
                    <p16:designElem xmlns=""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258" name="Freeform 17">
                <a:extLst>
                  <a:ext uri="{FF2B5EF4-FFF2-40B4-BE49-F238E27FC236}">
                    <a16:creationId xmlns="" xmlns:a16="http://schemas.microsoft.com/office/drawing/2014/main" id="{DF338DD3-80F8-4F68-AC7C-361ABF2A9BF7}"/>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9" name="Freeform 18">
                <a:extLst>
                  <a:ext uri="{FF2B5EF4-FFF2-40B4-BE49-F238E27FC236}">
                    <a16:creationId xmlns="" xmlns:a16="http://schemas.microsoft.com/office/drawing/2014/main" id="{9666E4DB-B855-4A4E-BB50-1880738C11D7}"/>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0" name="Freeform 19">
                <a:extLst>
                  <a:ext uri="{FF2B5EF4-FFF2-40B4-BE49-F238E27FC236}">
                    <a16:creationId xmlns="" xmlns:a16="http://schemas.microsoft.com/office/drawing/2014/main" id="{F570FD9C-B435-4EF1-962C-621F1261AA5B}"/>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1" name="Freeform 20">
                <a:extLst>
                  <a:ext uri="{FF2B5EF4-FFF2-40B4-BE49-F238E27FC236}">
                    <a16:creationId xmlns="" xmlns:a16="http://schemas.microsoft.com/office/drawing/2014/main" id="{E236AF0B-3BDC-43C3-8FFC-2A94121E9463}"/>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2" name="Rectangle 21">
                <a:extLst>
                  <a:ext uri="{FF2B5EF4-FFF2-40B4-BE49-F238E27FC236}">
                    <a16:creationId xmlns="" xmlns:a16="http://schemas.microsoft.com/office/drawing/2014/main" id="{3BA2C208-5097-4497-AA2C-ADDDAB48B6A5}"/>
                  </a:ext>
                  <a:ext uri="{C183D7F6-B498-43B3-948B-1728B52AA6E4}">
                    <adec:decorative xmlns="" xmlns:adec="http://schemas.microsoft.com/office/drawing/2017/decorative" val="1"/>
                  </a:ext>
                </a:extLst>
              </p:cNvPr>
              <p:cNvSpPr>
                <a:spLocks noChangeArrowheads="1"/>
              </p:cNvSpPr>
              <p:nvPr>
                <p:extLst>
                  <p:ext uri="{386F3935-93C4-4BCD-93E2-E3B085C9AB24}">
                    <p16:designElem xmlns=""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263" name="Freeform 22">
                <a:extLst>
                  <a:ext uri="{FF2B5EF4-FFF2-40B4-BE49-F238E27FC236}">
                    <a16:creationId xmlns="" xmlns:a16="http://schemas.microsoft.com/office/drawing/2014/main" id="{6A45DD96-8D07-43CA-B036-6FDA880A17B2}"/>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4" name="Freeform 23">
                <a:extLst>
                  <a:ext uri="{FF2B5EF4-FFF2-40B4-BE49-F238E27FC236}">
                    <a16:creationId xmlns="" xmlns:a16="http://schemas.microsoft.com/office/drawing/2014/main" id="{AF7F7CBB-E154-4CD5-9ED0-D5DDC1DFEAE0}"/>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5" name="Freeform 24">
                <a:extLst>
                  <a:ext uri="{FF2B5EF4-FFF2-40B4-BE49-F238E27FC236}">
                    <a16:creationId xmlns="" xmlns:a16="http://schemas.microsoft.com/office/drawing/2014/main" id="{EFF4AB16-41DD-4877-8C28-ED78F4CA7FEA}"/>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6" name="Freeform 25">
                <a:extLst>
                  <a:ext uri="{FF2B5EF4-FFF2-40B4-BE49-F238E27FC236}">
                    <a16:creationId xmlns="" xmlns:a16="http://schemas.microsoft.com/office/drawing/2014/main" id="{30BCBD5D-92EB-487E-B1D0-F9000D45D100}"/>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7" name="Freeform 26">
                <a:extLst>
                  <a:ext uri="{FF2B5EF4-FFF2-40B4-BE49-F238E27FC236}">
                    <a16:creationId xmlns="" xmlns:a16="http://schemas.microsoft.com/office/drawing/2014/main" id="{DA07BDB8-9827-4EBF-9B99-6C503EA0BC64}"/>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8" name="Freeform 27">
                <a:extLst>
                  <a:ext uri="{FF2B5EF4-FFF2-40B4-BE49-F238E27FC236}">
                    <a16:creationId xmlns="" xmlns:a16="http://schemas.microsoft.com/office/drawing/2014/main" id="{7F41FB05-1B3F-450A-A1A7-8C8BD182A540}"/>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9" name="Freeform 28">
                <a:extLst>
                  <a:ext uri="{FF2B5EF4-FFF2-40B4-BE49-F238E27FC236}">
                    <a16:creationId xmlns="" xmlns:a16="http://schemas.microsoft.com/office/drawing/2014/main" id="{0629E219-1F32-41C1-B921-05E4561179BE}"/>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70" name="Freeform 29">
                <a:extLst>
                  <a:ext uri="{FF2B5EF4-FFF2-40B4-BE49-F238E27FC236}">
                    <a16:creationId xmlns="" xmlns:a16="http://schemas.microsoft.com/office/drawing/2014/main" id="{8081FB28-486E-4C09-9D15-0B2657B56FB0}"/>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71" name="Freeform 30">
                <a:extLst>
                  <a:ext uri="{FF2B5EF4-FFF2-40B4-BE49-F238E27FC236}">
                    <a16:creationId xmlns="" xmlns:a16="http://schemas.microsoft.com/office/drawing/2014/main" id="{CB547EFB-F29D-4336-9644-0AE7A94EA4CD}"/>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72" name="Freeform 31">
                <a:extLst>
                  <a:ext uri="{FF2B5EF4-FFF2-40B4-BE49-F238E27FC236}">
                    <a16:creationId xmlns="" xmlns:a16="http://schemas.microsoft.com/office/drawing/2014/main" id="{BB2793F4-FAD7-459A-BC46-06BB1D4FAAC3}"/>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grpSp>
        <p:grpSp>
          <p:nvGrpSpPr>
            <p:cNvPr id="235" name="Group 234">
              <a:extLst>
                <a:ext uri="{FF2B5EF4-FFF2-40B4-BE49-F238E27FC236}">
                  <a16:creationId xmlns="" xmlns:a16="http://schemas.microsoft.com/office/drawing/2014/main" id="{FC01589C-0235-4B21-B264-777746D4D595}"/>
                </a:ext>
                <a:ext uri="{C183D7F6-B498-43B3-948B-1728B52AA6E4}">
                  <adec:decorative xmlns="" xmlns:adec="http://schemas.microsoft.com/office/drawing/2017/decorative" val="1"/>
                </a:ext>
              </a:extLst>
            </p:cNvPr>
            <p:cNvGrpSpPr/>
            <p:nvPr>
              <p:extLst>
                <p:ext uri="{386F3935-93C4-4BCD-93E2-E3B085C9AB24}">
                  <p16:designElem xmlns=""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236" name="Freeform 32">
                <a:extLst>
                  <a:ext uri="{FF2B5EF4-FFF2-40B4-BE49-F238E27FC236}">
                    <a16:creationId xmlns="" xmlns:a16="http://schemas.microsoft.com/office/drawing/2014/main" id="{678F5669-8CE7-445E-8D54-49C5E2013B4D}"/>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37" name="Freeform 33">
                <a:extLst>
                  <a:ext uri="{FF2B5EF4-FFF2-40B4-BE49-F238E27FC236}">
                    <a16:creationId xmlns="" xmlns:a16="http://schemas.microsoft.com/office/drawing/2014/main" id="{E93A3F8E-D876-485E-9EDC-43E315DE1EE4}"/>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38" name="Freeform 34">
                <a:extLst>
                  <a:ext uri="{FF2B5EF4-FFF2-40B4-BE49-F238E27FC236}">
                    <a16:creationId xmlns="" xmlns:a16="http://schemas.microsoft.com/office/drawing/2014/main" id="{B4F848A6-931A-4CC9-9B29-C7A9CEA3ACED}"/>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39" name="Freeform 35">
                <a:extLst>
                  <a:ext uri="{FF2B5EF4-FFF2-40B4-BE49-F238E27FC236}">
                    <a16:creationId xmlns="" xmlns:a16="http://schemas.microsoft.com/office/drawing/2014/main" id="{5C4204D4-6782-4DB1-8FF8-86CC698AF2F1}"/>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0" name="Freeform 36">
                <a:extLst>
                  <a:ext uri="{FF2B5EF4-FFF2-40B4-BE49-F238E27FC236}">
                    <a16:creationId xmlns="" xmlns:a16="http://schemas.microsoft.com/office/drawing/2014/main" id="{3907C583-5764-43DC-8AF9-992D3472F678}"/>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1" name="Freeform 37">
                <a:extLst>
                  <a:ext uri="{FF2B5EF4-FFF2-40B4-BE49-F238E27FC236}">
                    <a16:creationId xmlns="" xmlns:a16="http://schemas.microsoft.com/office/drawing/2014/main" id="{56CE3D6E-1121-4EF2-9DFB-7F3937FCCD05}"/>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2" name="Freeform 38">
                <a:extLst>
                  <a:ext uri="{FF2B5EF4-FFF2-40B4-BE49-F238E27FC236}">
                    <a16:creationId xmlns="" xmlns:a16="http://schemas.microsoft.com/office/drawing/2014/main" id="{3AEB7245-E197-4AE5-BCFC-7821E49EFE4F}"/>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3" name="Freeform 39">
                <a:extLst>
                  <a:ext uri="{FF2B5EF4-FFF2-40B4-BE49-F238E27FC236}">
                    <a16:creationId xmlns="" xmlns:a16="http://schemas.microsoft.com/office/drawing/2014/main" id="{801E9C76-F4FB-4C4D-9350-B526F294E012}"/>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4" name="Freeform 40">
                <a:extLst>
                  <a:ext uri="{FF2B5EF4-FFF2-40B4-BE49-F238E27FC236}">
                    <a16:creationId xmlns="" xmlns:a16="http://schemas.microsoft.com/office/drawing/2014/main" id="{F9C0C5DE-6C8C-4CD0-9C91-6A132A06DA79}"/>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5" name="Rectangle 41">
                <a:extLst>
                  <a:ext uri="{FF2B5EF4-FFF2-40B4-BE49-F238E27FC236}">
                    <a16:creationId xmlns="" xmlns:a16="http://schemas.microsoft.com/office/drawing/2014/main" id="{955A7039-8B66-4CF0-8048-0AD0F4A5B853}"/>
                  </a:ext>
                  <a:ext uri="{C183D7F6-B498-43B3-948B-1728B52AA6E4}">
                    <adec:decorative xmlns="" xmlns:adec="http://schemas.microsoft.com/office/drawing/2017/decorative" val="1"/>
                  </a:ext>
                </a:extLst>
              </p:cNvPr>
              <p:cNvSpPr>
                <a:spLocks noChangeArrowheads="1"/>
              </p:cNvSpPr>
              <p:nvPr>
                <p:extLst>
                  <p:ext uri="{386F3935-93C4-4BCD-93E2-E3B085C9AB24}">
                    <p16:designElem xmlns=""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grpSp>
      </p:grpSp>
      <p:pic>
        <p:nvPicPr>
          <p:cNvPr id="274" name="Picture 2">
            <a:extLst>
              <a:ext uri="{FF2B5EF4-FFF2-40B4-BE49-F238E27FC236}">
                <a16:creationId xmlns="" xmlns:a16="http://schemas.microsoft.com/office/drawing/2014/main" id="{6D651BB0-1DFD-4941-83DD-704006F6B139}"/>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p:nvSpPr>
          <p:cNvPr id="276" name="Round Diagonal Corner Rectangle 6">
            <a:extLst>
              <a:ext uri="{FF2B5EF4-FFF2-40B4-BE49-F238E27FC236}">
                <a16:creationId xmlns="" xmlns:a16="http://schemas.microsoft.com/office/drawing/2014/main" id="{3D66C6E3-EBD2-40B7-8FD8-D6D2250FC482}"/>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980544" y="808057"/>
            <a:ext cx="10227733" cy="5234394"/>
          </a:xfrm>
          <a:prstGeom prst="round2DiagRect">
            <a:avLst>
              <a:gd name="adj1" fmla="val 6185"/>
              <a:gd name="adj2" fmla="val 0"/>
            </a:avLst>
          </a:prstGeom>
          <a:solidFill>
            <a:srgbClr val="FFFFFF"/>
          </a:solid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a:blip r:embed="rId4"/>
          <a:stretch>
            <a:fillRect/>
          </a:stretch>
        </p:blipFill>
        <p:spPr>
          <a:xfrm>
            <a:off x="997326" y="1292225"/>
            <a:ext cx="5131870" cy="893763"/>
          </a:xfrm>
          <a:prstGeom prst="rect">
            <a:avLst/>
          </a:prstGeom>
        </p:spPr>
      </p:pic>
      <p:pic>
        <p:nvPicPr>
          <p:cNvPr id="3" name="Picture 2"/>
          <p:cNvPicPr>
            <a:picLocks noChangeAspect="1"/>
          </p:cNvPicPr>
          <p:nvPr/>
        </p:nvPicPr>
        <p:blipFill>
          <a:blip r:embed="rId5"/>
          <a:stretch>
            <a:fillRect/>
          </a:stretch>
        </p:blipFill>
        <p:spPr>
          <a:xfrm>
            <a:off x="1454872" y="2355851"/>
            <a:ext cx="4639537" cy="1193799"/>
          </a:xfrm>
          <a:prstGeom prst="rect">
            <a:avLst/>
          </a:prstGeom>
        </p:spPr>
      </p:pic>
      <p:pic>
        <p:nvPicPr>
          <p:cNvPr id="4" name="Picture 3"/>
          <p:cNvPicPr>
            <a:picLocks noChangeAspect="1"/>
          </p:cNvPicPr>
          <p:nvPr/>
        </p:nvPicPr>
        <p:blipFill>
          <a:blip r:embed="rId6"/>
          <a:stretch>
            <a:fillRect/>
          </a:stretch>
        </p:blipFill>
        <p:spPr>
          <a:xfrm>
            <a:off x="6971627" y="1607566"/>
            <a:ext cx="2732345" cy="3639122"/>
          </a:xfrm>
          <a:prstGeom prst="rect">
            <a:avLst/>
          </a:prstGeom>
        </p:spPr>
      </p:pic>
      <p:pic>
        <p:nvPicPr>
          <p:cNvPr id="5" name="Picture 4"/>
          <p:cNvPicPr>
            <a:picLocks noChangeAspect="1"/>
          </p:cNvPicPr>
          <p:nvPr/>
        </p:nvPicPr>
        <p:blipFill>
          <a:blip r:embed="rId7"/>
          <a:stretch>
            <a:fillRect/>
          </a:stretch>
        </p:blipFill>
        <p:spPr>
          <a:xfrm>
            <a:off x="2444436" y="3654426"/>
            <a:ext cx="3649972" cy="703281"/>
          </a:xfrm>
          <a:prstGeom prst="rect">
            <a:avLst/>
          </a:prstGeom>
        </p:spPr>
      </p:pic>
      <p:pic>
        <p:nvPicPr>
          <p:cNvPr id="6" name="Picture 5"/>
          <p:cNvPicPr>
            <a:picLocks noChangeAspect="1"/>
          </p:cNvPicPr>
          <p:nvPr/>
        </p:nvPicPr>
        <p:blipFill>
          <a:blip r:embed="rId8"/>
          <a:stretch>
            <a:fillRect/>
          </a:stretch>
        </p:blipFill>
        <p:spPr>
          <a:xfrm>
            <a:off x="2444436" y="4492625"/>
            <a:ext cx="3662146" cy="673139"/>
          </a:xfrm>
          <a:prstGeom prst="rect">
            <a:avLst/>
          </a:prstGeom>
        </p:spPr>
      </p:pic>
    </p:spTree>
    <p:extLst>
      <p:ext uri="{BB962C8B-B14F-4D97-AF65-F5344CB8AC3E}">
        <p14:creationId xmlns:p14="http://schemas.microsoft.com/office/powerpoint/2010/main" val="311550670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231" name="Picture 2">
            <a:extLst>
              <a:ext uri="{FF2B5EF4-FFF2-40B4-BE49-F238E27FC236}">
                <a16:creationId xmlns="" xmlns:a16="http://schemas.microsoft.com/office/drawing/2014/main" id="{EA8ADA9F-99E3-4964-8962-1118D1439FBA}"/>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grpSp>
        <p:nvGrpSpPr>
          <p:cNvPr id="233" name="Group 232">
            <a:extLst>
              <a:ext uri="{FF2B5EF4-FFF2-40B4-BE49-F238E27FC236}">
                <a16:creationId xmlns="" xmlns:a16="http://schemas.microsoft.com/office/drawing/2014/main" id="{366C3164-AA9F-47E3-913A-4F002BC00F6E}"/>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14288" y="0"/>
            <a:ext cx="12053888" cy="6858001"/>
            <a:chOff x="-14288" y="0"/>
            <a:chExt cx="12053888" cy="6858001"/>
          </a:xfrm>
        </p:grpSpPr>
        <p:grpSp>
          <p:nvGrpSpPr>
            <p:cNvPr id="234" name="Group 233">
              <a:extLst>
                <a:ext uri="{FF2B5EF4-FFF2-40B4-BE49-F238E27FC236}">
                  <a16:creationId xmlns="" xmlns:a16="http://schemas.microsoft.com/office/drawing/2014/main" id="{23FFBAC2-26D2-48B6-B2AA-34AEA0E79E28}"/>
                </a:ext>
                <a:ext uri="{C183D7F6-B498-43B3-948B-1728B52AA6E4}">
                  <adec:decorative xmlns="" xmlns:adec="http://schemas.microsoft.com/office/drawing/2017/decorative" val="1"/>
                </a:ext>
              </a:extLst>
            </p:cNvPr>
            <p:cNvGrpSpPr/>
            <p:nvPr>
              <p:extLst>
                <p:ext uri="{386F3935-93C4-4BCD-93E2-E3B085C9AB24}">
                  <p16:designElem xmlns="" xmlns:p16="http://schemas.microsoft.com/office/powerpoint/2015/main" val="1"/>
                </p:ext>
              </p:extLst>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46" name="Rectangle 5">
                <a:extLst>
                  <a:ext uri="{FF2B5EF4-FFF2-40B4-BE49-F238E27FC236}">
                    <a16:creationId xmlns="" xmlns:a16="http://schemas.microsoft.com/office/drawing/2014/main" id="{9B164BCB-27D3-4B8C-AC13-0A6F461082B7}"/>
                  </a:ext>
                  <a:ext uri="{C183D7F6-B498-43B3-948B-1728B52AA6E4}">
                    <adec:decorative xmlns="" xmlns:adec="http://schemas.microsoft.com/office/drawing/2017/decorative" val="1"/>
                  </a:ext>
                </a:extLst>
              </p:cNvPr>
              <p:cNvSpPr>
                <a:spLocks noChangeArrowheads="1"/>
              </p:cNvSpPr>
              <p:nvPr>
                <p:extLst>
                  <p:ext uri="{386F3935-93C4-4BCD-93E2-E3B085C9AB24}">
                    <p16:designElem xmlns=""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247" name="Freeform 6">
                <a:extLst>
                  <a:ext uri="{FF2B5EF4-FFF2-40B4-BE49-F238E27FC236}">
                    <a16:creationId xmlns="" xmlns:a16="http://schemas.microsoft.com/office/drawing/2014/main" id="{10B247BE-F4A2-4259-9B20-FB9A555D2802}"/>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8" name="Freeform 7">
                <a:extLst>
                  <a:ext uri="{FF2B5EF4-FFF2-40B4-BE49-F238E27FC236}">
                    <a16:creationId xmlns="" xmlns:a16="http://schemas.microsoft.com/office/drawing/2014/main" id="{39322C5A-DB6D-4B28-8C1C-1B1E89678918}"/>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9" name="Freeform 8">
                <a:extLst>
                  <a:ext uri="{FF2B5EF4-FFF2-40B4-BE49-F238E27FC236}">
                    <a16:creationId xmlns="" xmlns:a16="http://schemas.microsoft.com/office/drawing/2014/main" id="{67009B08-E345-4516-96EC-ED0AB1F30BAF}"/>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0" name="Freeform 9">
                <a:extLst>
                  <a:ext uri="{FF2B5EF4-FFF2-40B4-BE49-F238E27FC236}">
                    <a16:creationId xmlns="" xmlns:a16="http://schemas.microsoft.com/office/drawing/2014/main" id="{DFE2793C-165C-4635-A26E-C569C8E0C536}"/>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1" name="Freeform 10">
                <a:extLst>
                  <a:ext uri="{FF2B5EF4-FFF2-40B4-BE49-F238E27FC236}">
                    <a16:creationId xmlns="" xmlns:a16="http://schemas.microsoft.com/office/drawing/2014/main" id="{ECDFEF2C-7B0A-41A1-BB61-C92CB3E3A773}"/>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2" name="Freeform 11">
                <a:extLst>
                  <a:ext uri="{FF2B5EF4-FFF2-40B4-BE49-F238E27FC236}">
                    <a16:creationId xmlns="" xmlns:a16="http://schemas.microsoft.com/office/drawing/2014/main" id="{0012A396-1946-4B40-AA39-0790157CE932}"/>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3" name="Freeform 12">
                <a:extLst>
                  <a:ext uri="{FF2B5EF4-FFF2-40B4-BE49-F238E27FC236}">
                    <a16:creationId xmlns="" xmlns:a16="http://schemas.microsoft.com/office/drawing/2014/main" id="{CD6C6024-F73D-4991-97B9-BE53FF24E311}"/>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4" name="Freeform 13">
                <a:extLst>
                  <a:ext uri="{FF2B5EF4-FFF2-40B4-BE49-F238E27FC236}">
                    <a16:creationId xmlns="" xmlns:a16="http://schemas.microsoft.com/office/drawing/2014/main" id="{5977EDD1-3D10-43FA-B800-7A7C8112B774}"/>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5" name="Freeform 14">
                <a:extLst>
                  <a:ext uri="{FF2B5EF4-FFF2-40B4-BE49-F238E27FC236}">
                    <a16:creationId xmlns="" xmlns:a16="http://schemas.microsoft.com/office/drawing/2014/main" id="{D37988CF-9FC6-48F5-82F8-D2EB0178A3B9}"/>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6" name="Freeform 15">
                <a:extLst>
                  <a:ext uri="{FF2B5EF4-FFF2-40B4-BE49-F238E27FC236}">
                    <a16:creationId xmlns="" xmlns:a16="http://schemas.microsoft.com/office/drawing/2014/main" id="{EC5BB05B-491C-414A-91C3-B1CAB785A84C}"/>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7" name="Line 16">
                <a:extLst>
                  <a:ext uri="{FF2B5EF4-FFF2-40B4-BE49-F238E27FC236}">
                    <a16:creationId xmlns="" xmlns:a16="http://schemas.microsoft.com/office/drawing/2014/main" id="{F3180CB6-F8D2-4596-B6CB-F9CEF5D3894E}"/>
                  </a:ext>
                  <a:ext uri="{C183D7F6-B498-43B3-948B-1728B52AA6E4}">
                    <adec:decorative xmlns="" xmlns:adec="http://schemas.microsoft.com/office/drawing/2017/decorative" val="1"/>
                  </a:ext>
                </a:extLst>
              </p:cNvPr>
              <p:cNvSpPr>
                <a:spLocks noChangeShapeType="1"/>
              </p:cNvSpPr>
              <p:nvPr>
                <p:extLst>
                  <p:ext uri="{386F3935-93C4-4BCD-93E2-E3B085C9AB24}">
                    <p16:designElem xmlns=""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258" name="Freeform 17">
                <a:extLst>
                  <a:ext uri="{FF2B5EF4-FFF2-40B4-BE49-F238E27FC236}">
                    <a16:creationId xmlns="" xmlns:a16="http://schemas.microsoft.com/office/drawing/2014/main" id="{DF338DD3-80F8-4F68-AC7C-361ABF2A9BF7}"/>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9" name="Freeform 18">
                <a:extLst>
                  <a:ext uri="{FF2B5EF4-FFF2-40B4-BE49-F238E27FC236}">
                    <a16:creationId xmlns="" xmlns:a16="http://schemas.microsoft.com/office/drawing/2014/main" id="{9666E4DB-B855-4A4E-BB50-1880738C11D7}"/>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0" name="Freeform 19">
                <a:extLst>
                  <a:ext uri="{FF2B5EF4-FFF2-40B4-BE49-F238E27FC236}">
                    <a16:creationId xmlns="" xmlns:a16="http://schemas.microsoft.com/office/drawing/2014/main" id="{F570FD9C-B435-4EF1-962C-621F1261AA5B}"/>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1" name="Freeform 20">
                <a:extLst>
                  <a:ext uri="{FF2B5EF4-FFF2-40B4-BE49-F238E27FC236}">
                    <a16:creationId xmlns="" xmlns:a16="http://schemas.microsoft.com/office/drawing/2014/main" id="{E236AF0B-3BDC-43C3-8FFC-2A94121E9463}"/>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2" name="Rectangle 21">
                <a:extLst>
                  <a:ext uri="{FF2B5EF4-FFF2-40B4-BE49-F238E27FC236}">
                    <a16:creationId xmlns="" xmlns:a16="http://schemas.microsoft.com/office/drawing/2014/main" id="{3BA2C208-5097-4497-AA2C-ADDDAB48B6A5}"/>
                  </a:ext>
                  <a:ext uri="{C183D7F6-B498-43B3-948B-1728B52AA6E4}">
                    <adec:decorative xmlns="" xmlns:adec="http://schemas.microsoft.com/office/drawing/2017/decorative" val="1"/>
                  </a:ext>
                </a:extLst>
              </p:cNvPr>
              <p:cNvSpPr>
                <a:spLocks noChangeArrowheads="1"/>
              </p:cNvSpPr>
              <p:nvPr>
                <p:extLst>
                  <p:ext uri="{386F3935-93C4-4BCD-93E2-E3B085C9AB24}">
                    <p16:designElem xmlns=""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263" name="Freeform 22">
                <a:extLst>
                  <a:ext uri="{FF2B5EF4-FFF2-40B4-BE49-F238E27FC236}">
                    <a16:creationId xmlns="" xmlns:a16="http://schemas.microsoft.com/office/drawing/2014/main" id="{6A45DD96-8D07-43CA-B036-6FDA880A17B2}"/>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4" name="Freeform 23">
                <a:extLst>
                  <a:ext uri="{FF2B5EF4-FFF2-40B4-BE49-F238E27FC236}">
                    <a16:creationId xmlns="" xmlns:a16="http://schemas.microsoft.com/office/drawing/2014/main" id="{AF7F7CBB-E154-4CD5-9ED0-D5DDC1DFEAE0}"/>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5" name="Freeform 24">
                <a:extLst>
                  <a:ext uri="{FF2B5EF4-FFF2-40B4-BE49-F238E27FC236}">
                    <a16:creationId xmlns="" xmlns:a16="http://schemas.microsoft.com/office/drawing/2014/main" id="{EFF4AB16-41DD-4877-8C28-ED78F4CA7FEA}"/>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6" name="Freeform 25">
                <a:extLst>
                  <a:ext uri="{FF2B5EF4-FFF2-40B4-BE49-F238E27FC236}">
                    <a16:creationId xmlns="" xmlns:a16="http://schemas.microsoft.com/office/drawing/2014/main" id="{30BCBD5D-92EB-487E-B1D0-F9000D45D100}"/>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7" name="Freeform 26">
                <a:extLst>
                  <a:ext uri="{FF2B5EF4-FFF2-40B4-BE49-F238E27FC236}">
                    <a16:creationId xmlns="" xmlns:a16="http://schemas.microsoft.com/office/drawing/2014/main" id="{DA07BDB8-9827-4EBF-9B99-6C503EA0BC64}"/>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8" name="Freeform 27">
                <a:extLst>
                  <a:ext uri="{FF2B5EF4-FFF2-40B4-BE49-F238E27FC236}">
                    <a16:creationId xmlns="" xmlns:a16="http://schemas.microsoft.com/office/drawing/2014/main" id="{7F41FB05-1B3F-450A-A1A7-8C8BD182A540}"/>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9" name="Freeform 28">
                <a:extLst>
                  <a:ext uri="{FF2B5EF4-FFF2-40B4-BE49-F238E27FC236}">
                    <a16:creationId xmlns="" xmlns:a16="http://schemas.microsoft.com/office/drawing/2014/main" id="{0629E219-1F32-41C1-B921-05E4561179BE}"/>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70" name="Freeform 29">
                <a:extLst>
                  <a:ext uri="{FF2B5EF4-FFF2-40B4-BE49-F238E27FC236}">
                    <a16:creationId xmlns="" xmlns:a16="http://schemas.microsoft.com/office/drawing/2014/main" id="{8081FB28-486E-4C09-9D15-0B2657B56FB0}"/>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71" name="Freeform 30">
                <a:extLst>
                  <a:ext uri="{FF2B5EF4-FFF2-40B4-BE49-F238E27FC236}">
                    <a16:creationId xmlns="" xmlns:a16="http://schemas.microsoft.com/office/drawing/2014/main" id="{CB547EFB-F29D-4336-9644-0AE7A94EA4CD}"/>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72" name="Freeform 31">
                <a:extLst>
                  <a:ext uri="{FF2B5EF4-FFF2-40B4-BE49-F238E27FC236}">
                    <a16:creationId xmlns="" xmlns:a16="http://schemas.microsoft.com/office/drawing/2014/main" id="{BB2793F4-FAD7-459A-BC46-06BB1D4FAAC3}"/>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grpSp>
        <p:grpSp>
          <p:nvGrpSpPr>
            <p:cNvPr id="235" name="Group 234">
              <a:extLst>
                <a:ext uri="{FF2B5EF4-FFF2-40B4-BE49-F238E27FC236}">
                  <a16:creationId xmlns="" xmlns:a16="http://schemas.microsoft.com/office/drawing/2014/main" id="{FC01589C-0235-4B21-B264-777746D4D595}"/>
                </a:ext>
                <a:ext uri="{C183D7F6-B498-43B3-948B-1728B52AA6E4}">
                  <adec:decorative xmlns="" xmlns:adec="http://schemas.microsoft.com/office/drawing/2017/decorative" val="1"/>
                </a:ext>
              </a:extLst>
            </p:cNvPr>
            <p:cNvGrpSpPr/>
            <p:nvPr>
              <p:extLst>
                <p:ext uri="{386F3935-93C4-4BCD-93E2-E3B085C9AB24}">
                  <p16:designElem xmlns=""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236" name="Freeform 32">
                <a:extLst>
                  <a:ext uri="{FF2B5EF4-FFF2-40B4-BE49-F238E27FC236}">
                    <a16:creationId xmlns="" xmlns:a16="http://schemas.microsoft.com/office/drawing/2014/main" id="{678F5669-8CE7-445E-8D54-49C5E2013B4D}"/>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37" name="Freeform 33">
                <a:extLst>
                  <a:ext uri="{FF2B5EF4-FFF2-40B4-BE49-F238E27FC236}">
                    <a16:creationId xmlns="" xmlns:a16="http://schemas.microsoft.com/office/drawing/2014/main" id="{E93A3F8E-D876-485E-9EDC-43E315DE1EE4}"/>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38" name="Freeform 34">
                <a:extLst>
                  <a:ext uri="{FF2B5EF4-FFF2-40B4-BE49-F238E27FC236}">
                    <a16:creationId xmlns="" xmlns:a16="http://schemas.microsoft.com/office/drawing/2014/main" id="{B4F848A6-931A-4CC9-9B29-C7A9CEA3ACED}"/>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39" name="Freeform 35">
                <a:extLst>
                  <a:ext uri="{FF2B5EF4-FFF2-40B4-BE49-F238E27FC236}">
                    <a16:creationId xmlns="" xmlns:a16="http://schemas.microsoft.com/office/drawing/2014/main" id="{5C4204D4-6782-4DB1-8FF8-86CC698AF2F1}"/>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0" name="Freeform 36">
                <a:extLst>
                  <a:ext uri="{FF2B5EF4-FFF2-40B4-BE49-F238E27FC236}">
                    <a16:creationId xmlns="" xmlns:a16="http://schemas.microsoft.com/office/drawing/2014/main" id="{3907C583-5764-43DC-8AF9-992D3472F678}"/>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1" name="Freeform 37">
                <a:extLst>
                  <a:ext uri="{FF2B5EF4-FFF2-40B4-BE49-F238E27FC236}">
                    <a16:creationId xmlns="" xmlns:a16="http://schemas.microsoft.com/office/drawing/2014/main" id="{56CE3D6E-1121-4EF2-9DFB-7F3937FCCD05}"/>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2" name="Freeform 38">
                <a:extLst>
                  <a:ext uri="{FF2B5EF4-FFF2-40B4-BE49-F238E27FC236}">
                    <a16:creationId xmlns="" xmlns:a16="http://schemas.microsoft.com/office/drawing/2014/main" id="{3AEB7245-E197-4AE5-BCFC-7821E49EFE4F}"/>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3" name="Freeform 39">
                <a:extLst>
                  <a:ext uri="{FF2B5EF4-FFF2-40B4-BE49-F238E27FC236}">
                    <a16:creationId xmlns="" xmlns:a16="http://schemas.microsoft.com/office/drawing/2014/main" id="{801E9C76-F4FB-4C4D-9350-B526F294E012}"/>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4" name="Freeform 40">
                <a:extLst>
                  <a:ext uri="{FF2B5EF4-FFF2-40B4-BE49-F238E27FC236}">
                    <a16:creationId xmlns="" xmlns:a16="http://schemas.microsoft.com/office/drawing/2014/main" id="{F9C0C5DE-6C8C-4CD0-9C91-6A132A06DA79}"/>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5" name="Rectangle 41">
                <a:extLst>
                  <a:ext uri="{FF2B5EF4-FFF2-40B4-BE49-F238E27FC236}">
                    <a16:creationId xmlns="" xmlns:a16="http://schemas.microsoft.com/office/drawing/2014/main" id="{955A7039-8B66-4CF0-8048-0AD0F4A5B853}"/>
                  </a:ext>
                  <a:ext uri="{C183D7F6-B498-43B3-948B-1728B52AA6E4}">
                    <adec:decorative xmlns="" xmlns:adec="http://schemas.microsoft.com/office/drawing/2017/decorative" val="1"/>
                  </a:ext>
                </a:extLst>
              </p:cNvPr>
              <p:cNvSpPr>
                <a:spLocks noChangeArrowheads="1"/>
              </p:cNvSpPr>
              <p:nvPr>
                <p:extLst>
                  <p:ext uri="{386F3935-93C4-4BCD-93E2-E3B085C9AB24}">
                    <p16:designElem xmlns=""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grpSp>
      </p:grpSp>
      <p:pic>
        <p:nvPicPr>
          <p:cNvPr id="274" name="Picture 2">
            <a:extLst>
              <a:ext uri="{FF2B5EF4-FFF2-40B4-BE49-F238E27FC236}">
                <a16:creationId xmlns="" xmlns:a16="http://schemas.microsoft.com/office/drawing/2014/main" id="{6D651BB0-1DFD-4941-83DD-704006F6B139}"/>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p:nvSpPr>
          <p:cNvPr id="276" name="Round Diagonal Corner Rectangle 6">
            <a:extLst>
              <a:ext uri="{FF2B5EF4-FFF2-40B4-BE49-F238E27FC236}">
                <a16:creationId xmlns="" xmlns:a16="http://schemas.microsoft.com/office/drawing/2014/main" id="{3D66C6E3-EBD2-40B7-8FD8-D6D2250FC482}"/>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980544" y="808057"/>
            <a:ext cx="10227733" cy="5234394"/>
          </a:xfrm>
          <a:prstGeom prst="round2DiagRect">
            <a:avLst>
              <a:gd name="adj1" fmla="val 6185"/>
              <a:gd name="adj2" fmla="val 0"/>
            </a:avLst>
          </a:prstGeom>
          <a:solidFill>
            <a:srgbClr val="FFFFFF"/>
          </a:solid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a:blip r:embed="rId4"/>
          <a:stretch>
            <a:fillRect/>
          </a:stretch>
        </p:blipFill>
        <p:spPr>
          <a:xfrm>
            <a:off x="1006474" y="1308638"/>
            <a:ext cx="5077455" cy="904875"/>
          </a:xfrm>
          <a:prstGeom prst="rect">
            <a:avLst/>
          </a:prstGeom>
        </p:spPr>
      </p:pic>
      <p:pic>
        <p:nvPicPr>
          <p:cNvPr id="3" name="Picture 2"/>
          <p:cNvPicPr>
            <a:picLocks noChangeAspect="1"/>
          </p:cNvPicPr>
          <p:nvPr/>
        </p:nvPicPr>
        <p:blipFill>
          <a:blip r:embed="rId5"/>
          <a:stretch>
            <a:fillRect/>
          </a:stretch>
        </p:blipFill>
        <p:spPr>
          <a:xfrm>
            <a:off x="1539088" y="2303810"/>
            <a:ext cx="4557967" cy="1353790"/>
          </a:xfrm>
          <a:prstGeom prst="rect">
            <a:avLst/>
          </a:prstGeom>
        </p:spPr>
      </p:pic>
      <p:pic>
        <p:nvPicPr>
          <p:cNvPr id="4" name="Picture 3"/>
          <p:cNvPicPr>
            <a:picLocks noChangeAspect="1"/>
          </p:cNvPicPr>
          <p:nvPr/>
        </p:nvPicPr>
        <p:blipFill>
          <a:blip r:embed="rId6"/>
          <a:stretch>
            <a:fillRect/>
          </a:stretch>
        </p:blipFill>
        <p:spPr>
          <a:xfrm>
            <a:off x="7911841" y="1611313"/>
            <a:ext cx="2760920" cy="3635375"/>
          </a:xfrm>
          <a:prstGeom prst="rect">
            <a:avLst/>
          </a:prstGeom>
        </p:spPr>
      </p:pic>
      <p:pic>
        <p:nvPicPr>
          <p:cNvPr id="5" name="Picture 4"/>
          <p:cNvPicPr>
            <a:picLocks noChangeAspect="1"/>
          </p:cNvPicPr>
          <p:nvPr/>
        </p:nvPicPr>
        <p:blipFill>
          <a:blip r:embed="rId7"/>
          <a:stretch>
            <a:fillRect/>
          </a:stretch>
        </p:blipFill>
        <p:spPr>
          <a:xfrm>
            <a:off x="1539087" y="3761951"/>
            <a:ext cx="4544841" cy="610873"/>
          </a:xfrm>
          <a:prstGeom prst="rect">
            <a:avLst/>
          </a:prstGeom>
        </p:spPr>
      </p:pic>
      <p:pic>
        <p:nvPicPr>
          <p:cNvPr id="6" name="Picture 5"/>
          <p:cNvPicPr>
            <a:picLocks noChangeAspect="1"/>
          </p:cNvPicPr>
          <p:nvPr/>
        </p:nvPicPr>
        <p:blipFill>
          <a:blip r:embed="rId8"/>
          <a:stretch>
            <a:fillRect/>
          </a:stretch>
        </p:blipFill>
        <p:spPr>
          <a:xfrm>
            <a:off x="1539087" y="4475402"/>
            <a:ext cx="2109457" cy="580786"/>
          </a:xfrm>
          <a:prstGeom prst="rect">
            <a:avLst/>
          </a:prstGeom>
        </p:spPr>
      </p:pic>
      <p:pic>
        <p:nvPicPr>
          <p:cNvPr id="7" name="Picture 6"/>
          <p:cNvPicPr>
            <a:picLocks noChangeAspect="1"/>
          </p:cNvPicPr>
          <p:nvPr/>
        </p:nvPicPr>
        <p:blipFill>
          <a:blip r:embed="rId9"/>
          <a:stretch>
            <a:fillRect/>
          </a:stretch>
        </p:blipFill>
        <p:spPr>
          <a:xfrm>
            <a:off x="1539087" y="5138385"/>
            <a:ext cx="2119940" cy="572081"/>
          </a:xfrm>
          <a:prstGeom prst="rect">
            <a:avLst/>
          </a:prstGeom>
        </p:spPr>
      </p:pic>
    </p:spTree>
    <p:extLst>
      <p:ext uri="{BB962C8B-B14F-4D97-AF65-F5344CB8AC3E}">
        <p14:creationId xmlns:p14="http://schemas.microsoft.com/office/powerpoint/2010/main" val="39867977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231" name="Picture 2">
            <a:extLst>
              <a:ext uri="{FF2B5EF4-FFF2-40B4-BE49-F238E27FC236}">
                <a16:creationId xmlns="" xmlns:a16="http://schemas.microsoft.com/office/drawing/2014/main" id="{EA8ADA9F-99E3-4964-8962-1118D1439FBA}"/>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grpSp>
        <p:nvGrpSpPr>
          <p:cNvPr id="233" name="Group 232">
            <a:extLst>
              <a:ext uri="{FF2B5EF4-FFF2-40B4-BE49-F238E27FC236}">
                <a16:creationId xmlns="" xmlns:a16="http://schemas.microsoft.com/office/drawing/2014/main" id="{366C3164-AA9F-47E3-913A-4F002BC00F6E}"/>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14288" y="0"/>
            <a:ext cx="12053888" cy="6858001"/>
            <a:chOff x="-14288" y="0"/>
            <a:chExt cx="12053888" cy="6858001"/>
          </a:xfrm>
        </p:grpSpPr>
        <p:grpSp>
          <p:nvGrpSpPr>
            <p:cNvPr id="234" name="Group 233">
              <a:extLst>
                <a:ext uri="{FF2B5EF4-FFF2-40B4-BE49-F238E27FC236}">
                  <a16:creationId xmlns="" xmlns:a16="http://schemas.microsoft.com/office/drawing/2014/main" id="{23FFBAC2-26D2-48B6-B2AA-34AEA0E79E28}"/>
                </a:ext>
                <a:ext uri="{C183D7F6-B498-43B3-948B-1728B52AA6E4}">
                  <adec:decorative xmlns="" xmlns:adec="http://schemas.microsoft.com/office/drawing/2017/decorative" val="1"/>
                </a:ext>
              </a:extLst>
            </p:cNvPr>
            <p:cNvGrpSpPr/>
            <p:nvPr>
              <p:extLst>
                <p:ext uri="{386F3935-93C4-4BCD-93E2-E3B085C9AB24}">
                  <p16:designElem xmlns="" xmlns:p16="http://schemas.microsoft.com/office/powerpoint/2015/main" val="1"/>
                </p:ext>
              </p:extLst>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46" name="Rectangle 5">
                <a:extLst>
                  <a:ext uri="{FF2B5EF4-FFF2-40B4-BE49-F238E27FC236}">
                    <a16:creationId xmlns="" xmlns:a16="http://schemas.microsoft.com/office/drawing/2014/main" id="{9B164BCB-27D3-4B8C-AC13-0A6F461082B7}"/>
                  </a:ext>
                  <a:ext uri="{C183D7F6-B498-43B3-948B-1728B52AA6E4}">
                    <adec:decorative xmlns="" xmlns:adec="http://schemas.microsoft.com/office/drawing/2017/decorative" val="1"/>
                  </a:ext>
                </a:extLst>
              </p:cNvPr>
              <p:cNvSpPr>
                <a:spLocks noChangeArrowheads="1"/>
              </p:cNvSpPr>
              <p:nvPr>
                <p:extLst>
                  <p:ext uri="{386F3935-93C4-4BCD-93E2-E3B085C9AB24}">
                    <p16:designElem xmlns=""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247" name="Freeform 6">
                <a:extLst>
                  <a:ext uri="{FF2B5EF4-FFF2-40B4-BE49-F238E27FC236}">
                    <a16:creationId xmlns="" xmlns:a16="http://schemas.microsoft.com/office/drawing/2014/main" id="{10B247BE-F4A2-4259-9B20-FB9A555D2802}"/>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8" name="Freeform 7">
                <a:extLst>
                  <a:ext uri="{FF2B5EF4-FFF2-40B4-BE49-F238E27FC236}">
                    <a16:creationId xmlns="" xmlns:a16="http://schemas.microsoft.com/office/drawing/2014/main" id="{39322C5A-DB6D-4B28-8C1C-1B1E89678918}"/>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9" name="Freeform 8">
                <a:extLst>
                  <a:ext uri="{FF2B5EF4-FFF2-40B4-BE49-F238E27FC236}">
                    <a16:creationId xmlns="" xmlns:a16="http://schemas.microsoft.com/office/drawing/2014/main" id="{67009B08-E345-4516-96EC-ED0AB1F30BAF}"/>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0" name="Freeform 9">
                <a:extLst>
                  <a:ext uri="{FF2B5EF4-FFF2-40B4-BE49-F238E27FC236}">
                    <a16:creationId xmlns="" xmlns:a16="http://schemas.microsoft.com/office/drawing/2014/main" id="{DFE2793C-165C-4635-A26E-C569C8E0C536}"/>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1" name="Freeform 10">
                <a:extLst>
                  <a:ext uri="{FF2B5EF4-FFF2-40B4-BE49-F238E27FC236}">
                    <a16:creationId xmlns="" xmlns:a16="http://schemas.microsoft.com/office/drawing/2014/main" id="{ECDFEF2C-7B0A-41A1-BB61-C92CB3E3A773}"/>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2" name="Freeform 11">
                <a:extLst>
                  <a:ext uri="{FF2B5EF4-FFF2-40B4-BE49-F238E27FC236}">
                    <a16:creationId xmlns="" xmlns:a16="http://schemas.microsoft.com/office/drawing/2014/main" id="{0012A396-1946-4B40-AA39-0790157CE932}"/>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3" name="Freeform 12">
                <a:extLst>
                  <a:ext uri="{FF2B5EF4-FFF2-40B4-BE49-F238E27FC236}">
                    <a16:creationId xmlns="" xmlns:a16="http://schemas.microsoft.com/office/drawing/2014/main" id="{CD6C6024-F73D-4991-97B9-BE53FF24E311}"/>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4" name="Freeform 13">
                <a:extLst>
                  <a:ext uri="{FF2B5EF4-FFF2-40B4-BE49-F238E27FC236}">
                    <a16:creationId xmlns="" xmlns:a16="http://schemas.microsoft.com/office/drawing/2014/main" id="{5977EDD1-3D10-43FA-B800-7A7C8112B774}"/>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5" name="Freeform 14">
                <a:extLst>
                  <a:ext uri="{FF2B5EF4-FFF2-40B4-BE49-F238E27FC236}">
                    <a16:creationId xmlns="" xmlns:a16="http://schemas.microsoft.com/office/drawing/2014/main" id="{D37988CF-9FC6-48F5-82F8-D2EB0178A3B9}"/>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6" name="Freeform 15">
                <a:extLst>
                  <a:ext uri="{FF2B5EF4-FFF2-40B4-BE49-F238E27FC236}">
                    <a16:creationId xmlns="" xmlns:a16="http://schemas.microsoft.com/office/drawing/2014/main" id="{EC5BB05B-491C-414A-91C3-B1CAB785A84C}"/>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7" name="Line 16">
                <a:extLst>
                  <a:ext uri="{FF2B5EF4-FFF2-40B4-BE49-F238E27FC236}">
                    <a16:creationId xmlns="" xmlns:a16="http://schemas.microsoft.com/office/drawing/2014/main" id="{F3180CB6-F8D2-4596-B6CB-F9CEF5D3894E}"/>
                  </a:ext>
                  <a:ext uri="{C183D7F6-B498-43B3-948B-1728B52AA6E4}">
                    <adec:decorative xmlns="" xmlns:adec="http://schemas.microsoft.com/office/drawing/2017/decorative" val="1"/>
                  </a:ext>
                </a:extLst>
              </p:cNvPr>
              <p:cNvSpPr>
                <a:spLocks noChangeShapeType="1"/>
              </p:cNvSpPr>
              <p:nvPr>
                <p:extLst>
                  <p:ext uri="{386F3935-93C4-4BCD-93E2-E3B085C9AB24}">
                    <p16:designElem xmlns=""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258" name="Freeform 17">
                <a:extLst>
                  <a:ext uri="{FF2B5EF4-FFF2-40B4-BE49-F238E27FC236}">
                    <a16:creationId xmlns="" xmlns:a16="http://schemas.microsoft.com/office/drawing/2014/main" id="{DF338DD3-80F8-4F68-AC7C-361ABF2A9BF7}"/>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9" name="Freeform 18">
                <a:extLst>
                  <a:ext uri="{FF2B5EF4-FFF2-40B4-BE49-F238E27FC236}">
                    <a16:creationId xmlns="" xmlns:a16="http://schemas.microsoft.com/office/drawing/2014/main" id="{9666E4DB-B855-4A4E-BB50-1880738C11D7}"/>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0" name="Freeform 19">
                <a:extLst>
                  <a:ext uri="{FF2B5EF4-FFF2-40B4-BE49-F238E27FC236}">
                    <a16:creationId xmlns="" xmlns:a16="http://schemas.microsoft.com/office/drawing/2014/main" id="{F570FD9C-B435-4EF1-962C-621F1261AA5B}"/>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1" name="Freeform 20">
                <a:extLst>
                  <a:ext uri="{FF2B5EF4-FFF2-40B4-BE49-F238E27FC236}">
                    <a16:creationId xmlns="" xmlns:a16="http://schemas.microsoft.com/office/drawing/2014/main" id="{E236AF0B-3BDC-43C3-8FFC-2A94121E9463}"/>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2" name="Rectangle 21">
                <a:extLst>
                  <a:ext uri="{FF2B5EF4-FFF2-40B4-BE49-F238E27FC236}">
                    <a16:creationId xmlns="" xmlns:a16="http://schemas.microsoft.com/office/drawing/2014/main" id="{3BA2C208-5097-4497-AA2C-ADDDAB48B6A5}"/>
                  </a:ext>
                  <a:ext uri="{C183D7F6-B498-43B3-948B-1728B52AA6E4}">
                    <adec:decorative xmlns="" xmlns:adec="http://schemas.microsoft.com/office/drawing/2017/decorative" val="1"/>
                  </a:ext>
                </a:extLst>
              </p:cNvPr>
              <p:cNvSpPr>
                <a:spLocks noChangeArrowheads="1"/>
              </p:cNvSpPr>
              <p:nvPr>
                <p:extLst>
                  <p:ext uri="{386F3935-93C4-4BCD-93E2-E3B085C9AB24}">
                    <p16:designElem xmlns=""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263" name="Freeform 22">
                <a:extLst>
                  <a:ext uri="{FF2B5EF4-FFF2-40B4-BE49-F238E27FC236}">
                    <a16:creationId xmlns="" xmlns:a16="http://schemas.microsoft.com/office/drawing/2014/main" id="{6A45DD96-8D07-43CA-B036-6FDA880A17B2}"/>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4" name="Freeform 23">
                <a:extLst>
                  <a:ext uri="{FF2B5EF4-FFF2-40B4-BE49-F238E27FC236}">
                    <a16:creationId xmlns="" xmlns:a16="http://schemas.microsoft.com/office/drawing/2014/main" id="{AF7F7CBB-E154-4CD5-9ED0-D5DDC1DFEAE0}"/>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5" name="Freeform 24">
                <a:extLst>
                  <a:ext uri="{FF2B5EF4-FFF2-40B4-BE49-F238E27FC236}">
                    <a16:creationId xmlns="" xmlns:a16="http://schemas.microsoft.com/office/drawing/2014/main" id="{EFF4AB16-41DD-4877-8C28-ED78F4CA7FEA}"/>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6" name="Freeform 25">
                <a:extLst>
                  <a:ext uri="{FF2B5EF4-FFF2-40B4-BE49-F238E27FC236}">
                    <a16:creationId xmlns="" xmlns:a16="http://schemas.microsoft.com/office/drawing/2014/main" id="{30BCBD5D-92EB-487E-B1D0-F9000D45D100}"/>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7" name="Freeform 26">
                <a:extLst>
                  <a:ext uri="{FF2B5EF4-FFF2-40B4-BE49-F238E27FC236}">
                    <a16:creationId xmlns="" xmlns:a16="http://schemas.microsoft.com/office/drawing/2014/main" id="{DA07BDB8-9827-4EBF-9B99-6C503EA0BC64}"/>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8" name="Freeform 27">
                <a:extLst>
                  <a:ext uri="{FF2B5EF4-FFF2-40B4-BE49-F238E27FC236}">
                    <a16:creationId xmlns="" xmlns:a16="http://schemas.microsoft.com/office/drawing/2014/main" id="{7F41FB05-1B3F-450A-A1A7-8C8BD182A540}"/>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9" name="Freeform 28">
                <a:extLst>
                  <a:ext uri="{FF2B5EF4-FFF2-40B4-BE49-F238E27FC236}">
                    <a16:creationId xmlns="" xmlns:a16="http://schemas.microsoft.com/office/drawing/2014/main" id="{0629E219-1F32-41C1-B921-05E4561179BE}"/>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70" name="Freeform 29">
                <a:extLst>
                  <a:ext uri="{FF2B5EF4-FFF2-40B4-BE49-F238E27FC236}">
                    <a16:creationId xmlns="" xmlns:a16="http://schemas.microsoft.com/office/drawing/2014/main" id="{8081FB28-486E-4C09-9D15-0B2657B56FB0}"/>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71" name="Freeform 30">
                <a:extLst>
                  <a:ext uri="{FF2B5EF4-FFF2-40B4-BE49-F238E27FC236}">
                    <a16:creationId xmlns="" xmlns:a16="http://schemas.microsoft.com/office/drawing/2014/main" id="{CB547EFB-F29D-4336-9644-0AE7A94EA4CD}"/>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72" name="Freeform 31">
                <a:extLst>
                  <a:ext uri="{FF2B5EF4-FFF2-40B4-BE49-F238E27FC236}">
                    <a16:creationId xmlns="" xmlns:a16="http://schemas.microsoft.com/office/drawing/2014/main" id="{BB2793F4-FAD7-459A-BC46-06BB1D4FAAC3}"/>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grpSp>
        <p:grpSp>
          <p:nvGrpSpPr>
            <p:cNvPr id="235" name="Group 234">
              <a:extLst>
                <a:ext uri="{FF2B5EF4-FFF2-40B4-BE49-F238E27FC236}">
                  <a16:creationId xmlns="" xmlns:a16="http://schemas.microsoft.com/office/drawing/2014/main" id="{FC01589C-0235-4B21-B264-777746D4D595}"/>
                </a:ext>
                <a:ext uri="{C183D7F6-B498-43B3-948B-1728B52AA6E4}">
                  <adec:decorative xmlns="" xmlns:adec="http://schemas.microsoft.com/office/drawing/2017/decorative" val="1"/>
                </a:ext>
              </a:extLst>
            </p:cNvPr>
            <p:cNvGrpSpPr/>
            <p:nvPr>
              <p:extLst>
                <p:ext uri="{386F3935-93C4-4BCD-93E2-E3B085C9AB24}">
                  <p16:designElem xmlns=""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236" name="Freeform 32">
                <a:extLst>
                  <a:ext uri="{FF2B5EF4-FFF2-40B4-BE49-F238E27FC236}">
                    <a16:creationId xmlns="" xmlns:a16="http://schemas.microsoft.com/office/drawing/2014/main" id="{678F5669-8CE7-445E-8D54-49C5E2013B4D}"/>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37" name="Freeform 33">
                <a:extLst>
                  <a:ext uri="{FF2B5EF4-FFF2-40B4-BE49-F238E27FC236}">
                    <a16:creationId xmlns="" xmlns:a16="http://schemas.microsoft.com/office/drawing/2014/main" id="{E93A3F8E-D876-485E-9EDC-43E315DE1EE4}"/>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38" name="Freeform 34">
                <a:extLst>
                  <a:ext uri="{FF2B5EF4-FFF2-40B4-BE49-F238E27FC236}">
                    <a16:creationId xmlns="" xmlns:a16="http://schemas.microsoft.com/office/drawing/2014/main" id="{B4F848A6-931A-4CC9-9B29-C7A9CEA3ACED}"/>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39" name="Freeform 35">
                <a:extLst>
                  <a:ext uri="{FF2B5EF4-FFF2-40B4-BE49-F238E27FC236}">
                    <a16:creationId xmlns="" xmlns:a16="http://schemas.microsoft.com/office/drawing/2014/main" id="{5C4204D4-6782-4DB1-8FF8-86CC698AF2F1}"/>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0" name="Freeform 36">
                <a:extLst>
                  <a:ext uri="{FF2B5EF4-FFF2-40B4-BE49-F238E27FC236}">
                    <a16:creationId xmlns="" xmlns:a16="http://schemas.microsoft.com/office/drawing/2014/main" id="{3907C583-5764-43DC-8AF9-992D3472F678}"/>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1" name="Freeform 37">
                <a:extLst>
                  <a:ext uri="{FF2B5EF4-FFF2-40B4-BE49-F238E27FC236}">
                    <a16:creationId xmlns="" xmlns:a16="http://schemas.microsoft.com/office/drawing/2014/main" id="{56CE3D6E-1121-4EF2-9DFB-7F3937FCCD05}"/>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2" name="Freeform 38">
                <a:extLst>
                  <a:ext uri="{FF2B5EF4-FFF2-40B4-BE49-F238E27FC236}">
                    <a16:creationId xmlns="" xmlns:a16="http://schemas.microsoft.com/office/drawing/2014/main" id="{3AEB7245-E197-4AE5-BCFC-7821E49EFE4F}"/>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3" name="Freeform 39">
                <a:extLst>
                  <a:ext uri="{FF2B5EF4-FFF2-40B4-BE49-F238E27FC236}">
                    <a16:creationId xmlns="" xmlns:a16="http://schemas.microsoft.com/office/drawing/2014/main" id="{801E9C76-F4FB-4C4D-9350-B526F294E012}"/>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4" name="Freeform 40">
                <a:extLst>
                  <a:ext uri="{FF2B5EF4-FFF2-40B4-BE49-F238E27FC236}">
                    <a16:creationId xmlns="" xmlns:a16="http://schemas.microsoft.com/office/drawing/2014/main" id="{F9C0C5DE-6C8C-4CD0-9C91-6A132A06DA79}"/>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5" name="Rectangle 41">
                <a:extLst>
                  <a:ext uri="{FF2B5EF4-FFF2-40B4-BE49-F238E27FC236}">
                    <a16:creationId xmlns="" xmlns:a16="http://schemas.microsoft.com/office/drawing/2014/main" id="{955A7039-8B66-4CF0-8048-0AD0F4A5B853}"/>
                  </a:ext>
                  <a:ext uri="{C183D7F6-B498-43B3-948B-1728B52AA6E4}">
                    <adec:decorative xmlns="" xmlns:adec="http://schemas.microsoft.com/office/drawing/2017/decorative" val="1"/>
                  </a:ext>
                </a:extLst>
              </p:cNvPr>
              <p:cNvSpPr>
                <a:spLocks noChangeArrowheads="1"/>
              </p:cNvSpPr>
              <p:nvPr>
                <p:extLst>
                  <p:ext uri="{386F3935-93C4-4BCD-93E2-E3B085C9AB24}">
                    <p16:designElem xmlns=""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grpSp>
      </p:grpSp>
      <p:pic>
        <p:nvPicPr>
          <p:cNvPr id="274" name="Picture 2">
            <a:extLst>
              <a:ext uri="{FF2B5EF4-FFF2-40B4-BE49-F238E27FC236}">
                <a16:creationId xmlns="" xmlns:a16="http://schemas.microsoft.com/office/drawing/2014/main" id="{6D651BB0-1DFD-4941-83DD-704006F6B139}"/>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p:nvSpPr>
          <p:cNvPr id="276" name="Round Diagonal Corner Rectangle 6">
            <a:extLst>
              <a:ext uri="{FF2B5EF4-FFF2-40B4-BE49-F238E27FC236}">
                <a16:creationId xmlns="" xmlns:a16="http://schemas.microsoft.com/office/drawing/2014/main" id="{3D66C6E3-EBD2-40B7-8FD8-D6D2250FC482}"/>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980544" y="808057"/>
            <a:ext cx="10227733" cy="5234394"/>
          </a:xfrm>
          <a:prstGeom prst="round2DiagRect">
            <a:avLst>
              <a:gd name="adj1" fmla="val 6185"/>
              <a:gd name="adj2" fmla="val 0"/>
            </a:avLst>
          </a:prstGeom>
          <a:solidFill>
            <a:srgbClr val="FFFFFF"/>
          </a:solid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a:blip r:embed="rId4"/>
          <a:stretch>
            <a:fillRect/>
          </a:stretch>
        </p:blipFill>
        <p:spPr>
          <a:xfrm>
            <a:off x="957262" y="638175"/>
            <a:ext cx="10277475" cy="5581650"/>
          </a:xfrm>
          <a:prstGeom prst="rect">
            <a:avLst/>
          </a:prstGeom>
        </p:spPr>
      </p:pic>
    </p:spTree>
    <p:extLst>
      <p:ext uri="{BB962C8B-B14F-4D97-AF65-F5344CB8AC3E}">
        <p14:creationId xmlns:p14="http://schemas.microsoft.com/office/powerpoint/2010/main" val="374021625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231" name="Picture 2">
            <a:extLst>
              <a:ext uri="{FF2B5EF4-FFF2-40B4-BE49-F238E27FC236}">
                <a16:creationId xmlns="" xmlns:a16="http://schemas.microsoft.com/office/drawing/2014/main" id="{EA8ADA9F-99E3-4964-8962-1118D1439FBA}"/>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grpSp>
        <p:nvGrpSpPr>
          <p:cNvPr id="233" name="Group 232">
            <a:extLst>
              <a:ext uri="{FF2B5EF4-FFF2-40B4-BE49-F238E27FC236}">
                <a16:creationId xmlns="" xmlns:a16="http://schemas.microsoft.com/office/drawing/2014/main" id="{366C3164-AA9F-47E3-913A-4F002BC00F6E}"/>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14288" y="0"/>
            <a:ext cx="12053888" cy="6858001"/>
            <a:chOff x="-14288" y="0"/>
            <a:chExt cx="12053888" cy="6858001"/>
          </a:xfrm>
        </p:grpSpPr>
        <p:grpSp>
          <p:nvGrpSpPr>
            <p:cNvPr id="234" name="Group 233">
              <a:extLst>
                <a:ext uri="{FF2B5EF4-FFF2-40B4-BE49-F238E27FC236}">
                  <a16:creationId xmlns="" xmlns:a16="http://schemas.microsoft.com/office/drawing/2014/main" id="{23FFBAC2-26D2-48B6-B2AA-34AEA0E79E28}"/>
                </a:ext>
                <a:ext uri="{C183D7F6-B498-43B3-948B-1728B52AA6E4}">
                  <adec:decorative xmlns="" xmlns:adec="http://schemas.microsoft.com/office/drawing/2017/decorative" val="1"/>
                </a:ext>
              </a:extLst>
            </p:cNvPr>
            <p:cNvGrpSpPr/>
            <p:nvPr>
              <p:extLst>
                <p:ext uri="{386F3935-93C4-4BCD-93E2-E3B085C9AB24}">
                  <p16:designElem xmlns="" xmlns:p16="http://schemas.microsoft.com/office/powerpoint/2015/main" val="1"/>
                </p:ext>
              </p:extLst>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46" name="Rectangle 5">
                <a:extLst>
                  <a:ext uri="{FF2B5EF4-FFF2-40B4-BE49-F238E27FC236}">
                    <a16:creationId xmlns="" xmlns:a16="http://schemas.microsoft.com/office/drawing/2014/main" id="{9B164BCB-27D3-4B8C-AC13-0A6F461082B7}"/>
                  </a:ext>
                  <a:ext uri="{C183D7F6-B498-43B3-948B-1728B52AA6E4}">
                    <adec:decorative xmlns="" xmlns:adec="http://schemas.microsoft.com/office/drawing/2017/decorative" val="1"/>
                  </a:ext>
                </a:extLst>
              </p:cNvPr>
              <p:cNvSpPr>
                <a:spLocks noChangeArrowheads="1"/>
              </p:cNvSpPr>
              <p:nvPr>
                <p:extLst>
                  <p:ext uri="{386F3935-93C4-4BCD-93E2-E3B085C9AB24}">
                    <p16:designElem xmlns=""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247" name="Freeform 6">
                <a:extLst>
                  <a:ext uri="{FF2B5EF4-FFF2-40B4-BE49-F238E27FC236}">
                    <a16:creationId xmlns="" xmlns:a16="http://schemas.microsoft.com/office/drawing/2014/main" id="{10B247BE-F4A2-4259-9B20-FB9A555D2802}"/>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8" name="Freeform 7">
                <a:extLst>
                  <a:ext uri="{FF2B5EF4-FFF2-40B4-BE49-F238E27FC236}">
                    <a16:creationId xmlns="" xmlns:a16="http://schemas.microsoft.com/office/drawing/2014/main" id="{39322C5A-DB6D-4B28-8C1C-1B1E89678918}"/>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9" name="Freeform 8">
                <a:extLst>
                  <a:ext uri="{FF2B5EF4-FFF2-40B4-BE49-F238E27FC236}">
                    <a16:creationId xmlns="" xmlns:a16="http://schemas.microsoft.com/office/drawing/2014/main" id="{67009B08-E345-4516-96EC-ED0AB1F30BAF}"/>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0" name="Freeform 9">
                <a:extLst>
                  <a:ext uri="{FF2B5EF4-FFF2-40B4-BE49-F238E27FC236}">
                    <a16:creationId xmlns="" xmlns:a16="http://schemas.microsoft.com/office/drawing/2014/main" id="{DFE2793C-165C-4635-A26E-C569C8E0C536}"/>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1" name="Freeform 10">
                <a:extLst>
                  <a:ext uri="{FF2B5EF4-FFF2-40B4-BE49-F238E27FC236}">
                    <a16:creationId xmlns="" xmlns:a16="http://schemas.microsoft.com/office/drawing/2014/main" id="{ECDFEF2C-7B0A-41A1-BB61-C92CB3E3A773}"/>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2" name="Freeform 11">
                <a:extLst>
                  <a:ext uri="{FF2B5EF4-FFF2-40B4-BE49-F238E27FC236}">
                    <a16:creationId xmlns="" xmlns:a16="http://schemas.microsoft.com/office/drawing/2014/main" id="{0012A396-1946-4B40-AA39-0790157CE932}"/>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3" name="Freeform 12">
                <a:extLst>
                  <a:ext uri="{FF2B5EF4-FFF2-40B4-BE49-F238E27FC236}">
                    <a16:creationId xmlns="" xmlns:a16="http://schemas.microsoft.com/office/drawing/2014/main" id="{CD6C6024-F73D-4991-97B9-BE53FF24E311}"/>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4" name="Freeform 13">
                <a:extLst>
                  <a:ext uri="{FF2B5EF4-FFF2-40B4-BE49-F238E27FC236}">
                    <a16:creationId xmlns="" xmlns:a16="http://schemas.microsoft.com/office/drawing/2014/main" id="{5977EDD1-3D10-43FA-B800-7A7C8112B774}"/>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5" name="Freeform 14">
                <a:extLst>
                  <a:ext uri="{FF2B5EF4-FFF2-40B4-BE49-F238E27FC236}">
                    <a16:creationId xmlns="" xmlns:a16="http://schemas.microsoft.com/office/drawing/2014/main" id="{D37988CF-9FC6-48F5-82F8-D2EB0178A3B9}"/>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6" name="Freeform 15">
                <a:extLst>
                  <a:ext uri="{FF2B5EF4-FFF2-40B4-BE49-F238E27FC236}">
                    <a16:creationId xmlns="" xmlns:a16="http://schemas.microsoft.com/office/drawing/2014/main" id="{EC5BB05B-491C-414A-91C3-B1CAB785A84C}"/>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7" name="Line 16">
                <a:extLst>
                  <a:ext uri="{FF2B5EF4-FFF2-40B4-BE49-F238E27FC236}">
                    <a16:creationId xmlns="" xmlns:a16="http://schemas.microsoft.com/office/drawing/2014/main" id="{F3180CB6-F8D2-4596-B6CB-F9CEF5D3894E}"/>
                  </a:ext>
                  <a:ext uri="{C183D7F6-B498-43B3-948B-1728B52AA6E4}">
                    <adec:decorative xmlns="" xmlns:adec="http://schemas.microsoft.com/office/drawing/2017/decorative" val="1"/>
                  </a:ext>
                </a:extLst>
              </p:cNvPr>
              <p:cNvSpPr>
                <a:spLocks noChangeShapeType="1"/>
              </p:cNvSpPr>
              <p:nvPr>
                <p:extLst>
                  <p:ext uri="{386F3935-93C4-4BCD-93E2-E3B085C9AB24}">
                    <p16:designElem xmlns=""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258" name="Freeform 17">
                <a:extLst>
                  <a:ext uri="{FF2B5EF4-FFF2-40B4-BE49-F238E27FC236}">
                    <a16:creationId xmlns="" xmlns:a16="http://schemas.microsoft.com/office/drawing/2014/main" id="{DF338DD3-80F8-4F68-AC7C-361ABF2A9BF7}"/>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9" name="Freeform 18">
                <a:extLst>
                  <a:ext uri="{FF2B5EF4-FFF2-40B4-BE49-F238E27FC236}">
                    <a16:creationId xmlns="" xmlns:a16="http://schemas.microsoft.com/office/drawing/2014/main" id="{9666E4DB-B855-4A4E-BB50-1880738C11D7}"/>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0" name="Freeform 19">
                <a:extLst>
                  <a:ext uri="{FF2B5EF4-FFF2-40B4-BE49-F238E27FC236}">
                    <a16:creationId xmlns="" xmlns:a16="http://schemas.microsoft.com/office/drawing/2014/main" id="{F570FD9C-B435-4EF1-962C-621F1261AA5B}"/>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1" name="Freeform 20">
                <a:extLst>
                  <a:ext uri="{FF2B5EF4-FFF2-40B4-BE49-F238E27FC236}">
                    <a16:creationId xmlns="" xmlns:a16="http://schemas.microsoft.com/office/drawing/2014/main" id="{E236AF0B-3BDC-43C3-8FFC-2A94121E9463}"/>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2" name="Rectangle 21">
                <a:extLst>
                  <a:ext uri="{FF2B5EF4-FFF2-40B4-BE49-F238E27FC236}">
                    <a16:creationId xmlns="" xmlns:a16="http://schemas.microsoft.com/office/drawing/2014/main" id="{3BA2C208-5097-4497-AA2C-ADDDAB48B6A5}"/>
                  </a:ext>
                  <a:ext uri="{C183D7F6-B498-43B3-948B-1728B52AA6E4}">
                    <adec:decorative xmlns="" xmlns:adec="http://schemas.microsoft.com/office/drawing/2017/decorative" val="1"/>
                  </a:ext>
                </a:extLst>
              </p:cNvPr>
              <p:cNvSpPr>
                <a:spLocks noChangeArrowheads="1"/>
              </p:cNvSpPr>
              <p:nvPr>
                <p:extLst>
                  <p:ext uri="{386F3935-93C4-4BCD-93E2-E3B085C9AB24}">
                    <p16:designElem xmlns=""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263" name="Freeform 22">
                <a:extLst>
                  <a:ext uri="{FF2B5EF4-FFF2-40B4-BE49-F238E27FC236}">
                    <a16:creationId xmlns="" xmlns:a16="http://schemas.microsoft.com/office/drawing/2014/main" id="{6A45DD96-8D07-43CA-B036-6FDA880A17B2}"/>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4" name="Freeform 23">
                <a:extLst>
                  <a:ext uri="{FF2B5EF4-FFF2-40B4-BE49-F238E27FC236}">
                    <a16:creationId xmlns="" xmlns:a16="http://schemas.microsoft.com/office/drawing/2014/main" id="{AF7F7CBB-E154-4CD5-9ED0-D5DDC1DFEAE0}"/>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5" name="Freeform 24">
                <a:extLst>
                  <a:ext uri="{FF2B5EF4-FFF2-40B4-BE49-F238E27FC236}">
                    <a16:creationId xmlns="" xmlns:a16="http://schemas.microsoft.com/office/drawing/2014/main" id="{EFF4AB16-41DD-4877-8C28-ED78F4CA7FEA}"/>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6" name="Freeform 25">
                <a:extLst>
                  <a:ext uri="{FF2B5EF4-FFF2-40B4-BE49-F238E27FC236}">
                    <a16:creationId xmlns="" xmlns:a16="http://schemas.microsoft.com/office/drawing/2014/main" id="{30BCBD5D-92EB-487E-B1D0-F9000D45D100}"/>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7" name="Freeform 26">
                <a:extLst>
                  <a:ext uri="{FF2B5EF4-FFF2-40B4-BE49-F238E27FC236}">
                    <a16:creationId xmlns="" xmlns:a16="http://schemas.microsoft.com/office/drawing/2014/main" id="{DA07BDB8-9827-4EBF-9B99-6C503EA0BC64}"/>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8" name="Freeform 27">
                <a:extLst>
                  <a:ext uri="{FF2B5EF4-FFF2-40B4-BE49-F238E27FC236}">
                    <a16:creationId xmlns="" xmlns:a16="http://schemas.microsoft.com/office/drawing/2014/main" id="{7F41FB05-1B3F-450A-A1A7-8C8BD182A540}"/>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9" name="Freeform 28">
                <a:extLst>
                  <a:ext uri="{FF2B5EF4-FFF2-40B4-BE49-F238E27FC236}">
                    <a16:creationId xmlns="" xmlns:a16="http://schemas.microsoft.com/office/drawing/2014/main" id="{0629E219-1F32-41C1-B921-05E4561179BE}"/>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70" name="Freeform 29">
                <a:extLst>
                  <a:ext uri="{FF2B5EF4-FFF2-40B4-BE49-F238E27FC236}">
                    <a16:creationId xmlns="" xmlns:a16="http://schemas.microsoft.com/office/drawing/2014/main" id="{8081FB28-486E-4C09-9D15-0B2657B56FB0}"/>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71" name="Freeform 30">
                <a:extLst>
                  <a:ext uri="{FF2B5EF4-FFF2-40B4-BE49-F238E27FC236}">
                    <a16:creationId xmlns="" xmlns:a16="http://schemas.microsoft.com/office/drawing/2014/main" id="{CB547EFB-F29D-4336-9644-0AE7A94EA4CD}"/>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72" name="Freeform 31">
                <a:extLst>
                  <a:ext uri="{FF2B5EF4-FFF2-40B4-BE49-F238E27FC236}">
                    <a16:creationId xmlns="" xmlns:a16="http://schemas.microsoft.com/office/drawing/2014/main" id="{BB2793F4-FAD7-459A-BC46-06BB1D4FAAC3}"/>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grpSp>
        <p:grpSp>
          <p:nvGrpSpPr>
            <p:cNvPr id="235" name="Group 234">
              <a:extLst>
                <a:ext uri="{FF2B5EF4-FFF2-40B4-BE49-F238E27FC236}">
                  <a16:creationId xmlns="" xmlns:a16="http://schemas.microsoft.com/office/drawing/2014/main" id="{FC01589C-0235-4B21-B264-777746D4D595}"/>
                </a:ext>
                <a:ext uri="{C183D7F6-B498-43B3-948B-1728B52AA6E4}">
                  <adec:decorative xmlns="" xmlns:adec="http://schemas.microsoft.com/office/drawing/2017/decorative" val="1"/>
                </a:ext>
              </a:extLst>
            </p:cNvPr>
            <p:cNvGrpSpPr/>
            <p:nvPr>
              <p:extLst>
                <p:ext uri="{386F3935-93C4-4BCD-93E2-E3B085C9AB24}">
                  <p16:designElem xmlns=""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236" name="Freeform 32">
                <a:extLst>
                  <a:ext uri="{FF2B5EF4-FFF2-40B4-BE49-F238E27FC236}">
                    <a16:creationId xmlns="" xmlns:a16="http://schemas.microsoft.com/office/drawing/2014/main" id="{678F5669-8CE7-445E-8D54-49C5E2013B4D}"/>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37" name="Freeform 33">
                <a:extLst>
                  <a:ext uri="{FF2B5EF4-FFF2-40B4-BE49-F238E27FC236}">
                    <a16:creationId xmlns="" xmlns:a16="http://schemas.microsoft.com/office/drawing/2014/main" id="{E93A3F8E-D876-485E-9EDC-43E315DE1EE4}"/>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38" name="Freeform 34">
                <a:extLst>
                  <a:ext uri="{FF2B5EF4-FFF2-40B4-BE49-F238E27FC236}">
                    <a16:creationId xmlns="" xmlns:a16="http://schemas.microsoft.com/office/drawing/2014/main" id="{B4F848A6-931A-4CC9-9B29-C7A9CEA3ACED}"/>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39" name="Freeform 35">
                <a:extLst>
                  <a:ext uri="{FF2B5EF4-FFF2-40B4-BE49-F238E27FC236}">
                    <a16:creationId xmlns="" xmlns:a16="http://schemas.microsoft.com/office/drawing/2014/main" id="{5C4204D4-6782-4DB1-8FF8-86CC698AF2F1}"/>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0" name="Freeform 36">
                <a:extLst>
                  <a:ext uri="{FF2B5EF4-FFF2-40B4-BE49-F238E27FC236}">
                    <a16:creationId xmlns="" xmlns:a16="http://schemas.microsoft.com/office/drawing/2014/main" id="{3907C583-5764-43DC-8AF9-992D3472F678}"/>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1" name="Freeform 37">
                <a:extLst>
                  <a:ext uri="{FF2B5EF4-FFF2-40B4-BE49-F238E27FC236}">
                    <a16:creationId xmlns="" xmlns:a16="http://schemas.microsoft.com/office/drawing/2014/main" id="{56CE3D6E-1121-4EF2-9DFB-7F3937FCCD05}"/>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2" name="Freeform 38">
                <a:extLst>
                  <a:ext uri="{FF2B5EF4-FFF2-40B4-BE49-F238E27FC236}">
                    <a16:creationId xmlns="" xmlns:a16="http://schemas.microsoft.com/office/drawing/2014/main" id="{3AEB7245-E197-4AE5-BCFC-7821E49EFE4F}"/>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3" name="Freeform 39">
                <a:extLst>
                  <a:ext uri="{FF2B5EF4-FFF2-40B4-BE49-F238E27FC236}">
                    <a16:creationId xmlns="" xmlns:a16="http://schemas.microsoft.com/office/drawing/2014/main" id="{801E9C76-F4FB-4C4D-9350-B526F294E012}"/>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4" name="Freeform 40">
                <a:extLst>
                  <a:ext uri="{FF2B5EF4-FFF2-40B4-BE49-F238E27FC236}">
                    <a16:creationId xmlns="" xmlns:a16="http://schemas.microsoft.com/office/drawing/2014/main" id="{F9C0C5DE-6C8C-4CD0-9C91-6A132A06DA79}"/>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5" name="Rectangle 41">
                <a:extLst>
                  <a:ext uri="{FF2B5EF4-FFF2-40B4-BE49-F238E27FC236}">
                    <a16:creationId xmlns="" xmlns:a16="http://schemas.microsoft.com/office/drawing/2014/main" id="{955A7039-8B66-4CF0-8048-0AD0F4A5B853}"/>
                  </a:ext>
                  <a:ext uri="{C183D7F6-B498-43B3-948B-1728B52AA6E4}">
                    <adec:decorative xmlns="" xmlns:adec="http://schemas.microsoft.com/office/drawing/2017/decorative" val="1"/>
                  </a:ext>
                </a:extLst>
              </p:cNvPr>
              <p:cNvSpPr>
                <a:spLocks noChangeArrowheads="1"/>
              </p:cNvSpPr>
              <p:nvPr>
                <p:extLst>
                  <p:ext uri="{386F3935-93C4-4BCD-93E2-E3B085C9AB24}">
                    <p16:designElem xmlns=""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grpSp>
      </p:grpSp>
      <p:pic>
        <p:nvPicPr>
          <p:cNvPr id="274" name="Picture 2">
            <a:extLst>
              <a:ext uri="{FF2B5EF4-FFF2-40B4-BE49-F238E27FC236}">
                <a16:creationId xmlns="" xmlns:a16="http://schemas.microsoft.com/office/drawing/2014/main" id="{6D651BB0-1DFD-4941-83DD-704006F6B139}"/>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p:nvSpPr>
          <p:cNvPr id="276" name="Round Diagonal Corner Rectangle 6">
            <a:extLst>
              <a:ext uri="{FF2B5EF4-FFF2-40B4-BE49-F238E27FC236}">
                <a16:creationId xmlns="" xmlns:a16="http://schemas.microsoft.com/office/drawing/2014/main" id="{3D66C6E3-EBD2-40B7-8FD8-D6D2250FC482}"/>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980544" y="808057"/>
            <a:ext cx="10227733" cy="5234394"/>
          </a:xfrm>
          <a:prstGeom prst="round2DiagRect">
            <a:avLst>
              <a:gd name="adj1" fmla="val 6185"/>
              <a:gd name="adj2" fmla="val 0"/>
            </a:avLst>
          </a:prstGeom>
          <a:solidFill>
            <a:srgbClr val="FFFFFF"/>
          </a:solid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a:blip r:embed="rId4"/>
          <a:stretch>
            <a:fillRect/>
          </a:stretch>
        </p:blipFill>
        <p:spPr>
          <a:xfrm>
            <a:off x="3709987" y="959530"/>
            <a:ext cx="4772025" cy="828675"/>
          </a:xfrm>
          <a:prstGeom prst="rect">
            <a:avLst/>
          </a:prstGeom>
        </p:spPr>
      </p:pic>
      <p:pic>
        <p:nvPicPr>
          <p:cNvPr id="3" name="Picture 2"/>
          <p:cNvPicPr>
            <a:picLocks noChangeAspect="1"/>
          </p:cNvPicPr>
          <p:nvPr/>
        </p:nvPicPr>
        <p:blipFill>
          <a:blip r:embed="rId5"/>
          <a:stretch>
            <a:fillRect/>
          </a:stretch>
        </p:blipFill>
        <p:spPr>
          <a:xfrm>
            <a:off x="2430464" y="1789908"/>
            <a:ext cx="7338226" cy="4164806"/>
          </a:xfrm>
          <a:prstGeom prst="rect">
            <a:avLst/>
          </a:prstGeom>
        </p:spPr>
      </p:pic>
    </p:spTree>
    <p:extLst>
      <p:ext uri="{BB962C8B-B14F-4D97-AF65-F5344CB8AC3E}">
        <p14:creationId xmlns:p14="http://schemas.microsoft.com/office/powerpoint/2010/main" val="9637542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231" name="Picture 2">
            <a:extLst>
              <a:ext uri="{FF2B5EF4-FFF2-40B4-BE49-F238E27FC236}">
                <a16:creationId xmlns="" xmlns:a16="http://schemas.microsoft.com/office/drawing/2014/main" id="{EA8ADA9F-99E3-4964-8962-1118D1439FBA}"/>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grpSp>
        <p:nvGrpSpPr>
          <p:cNvPr id="233" name="Group 232">
            <a:extLst>
              <a:ext uri="{FF2B5EF4-FFF2-40B4-BE49-F238E27FC236}">
                <a16:creationId xmlns="" xmlns:a16="http://schemas.microsoft.com/office/drawing/2014/main" id="{366C3164-AA9F-47E3-913A-4F002BC00F6E}"/>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14288" y="0"/>
            <a:ext cx="12053888" cy="6858001"/>
            <a:chOff x="-14288" y="0"/>
            <a:chExt cx="12053888" cy="6858001"/>
          </a:xfrm>
        </p:grpSpPr>
        <p:grpSp>
          <p:nvGrpSpPr>
            <p:cNvPr id="234" name="Group 233">
              <a:extLst>
                <a:ext uri="{FF2B5EF4-FFF2-40B4-BE49-F238E27FC236}">
                  <a16:creationId xmlns="" xmlns:a16="http://schemas.microsoft.com/office/drawing/2014/main" id="{23FFBAC2-26D2-48B6-B2AA-34AEA0E79E28}"/>
                </a:ext>
                <a:ext uri="{C183D7F6-B498-43B3-948B-1728B52AA6E4}">
                  <adec:decorative xmlns="" xmlns:adec="http://schemas.microsoft.com/office/drawing/2017/decorative" val="1"/>
                </a:ext>
              </a:extLst>
            </p:cNvPr>
            <p:cNvGrpSpPr/>
            <p:nvPr>
              <p:extLst>
                <p:ext uri="{386F3935-93C4-4BCD-93E2-E3B085C9AB24}">
                  <p16:designElem xmlns="" xmlns:p16="http://schemas.microsoft.com/office/powerpoint/2015/main" val="1"/>
                </p:ext>
              </p:extLst>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46" name="Rectangle 5">
                <a:extLst>
                  <a:ext uri="{FF2B5EF4-FFF2-40B4-BE49-F238E27FC236}">
                    <a16:creationId xmlns="" xmlns:a16="http://schemas.microsoft.com/office/drawing/2014/main" id="{9B164BCB-27D3-4B8C-AC13-0A6F461082B7}"/>
                  </a:ext>
                  <a:ext uri="{C183D7F6-B498-43B3-948B-1728B52AA6E4}">
                    <adec:decorative xmlns="" xmlns:adec="http://schemas.microsoft.com/office/drawing/2017/decorative" val="1"/>
                  </a:ext>
                </a:extLst>
              </p:cNvPr>
              <p:cNvSpPr>
                <a:spLocks noChangeArrowheads="1"/>
              </p:cNvSpPr>
              <p:nvPr>
                <p:extLst>
                  <p:ext uri="{386F3935-93C4-4BCD-93E2-E3B085C9AB24}">
                    <p16:designElem xmlns=""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247" name="Freeform 6">
                <a:extLst>
                  <a:ext uri="{FF2B5EF4-FFF2-40B4-BE49-F238E27FC236}">
                    <a16:creationId xmlns="" xmlns:a16="http://schemas.microsoft.com/office/drawing/2014/main" id="{10B247BE-F4A2-4259-9B20-FB9A555D2802}"/>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8" name="Freeform 7">
                <a:extLst>
                  <a:ext uri="{FF2B5EF4-FFF2-40B4-BE49-F238E27FC236}">
                    <a16:creationId xmlns="" xmlns:a16="http://schemas.microsoft.com/office/drawing/2014/main" id="{39322C5A-DB6D-4B28-8C1C-1B1E89678918}"/>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9" name="Freeform 8">
                <a:extLst>
                  <a:ext uri="{FF2B5EF4-FFF2-40B4-BE49-F238E27FC236}">
                    <a16:creationId xmlns="" xmlns:a16="http://schemas.microsoft.com/office/drawing/2014/main" id="{67009B08-E345-4516-96EC-ED0AB1F30BAF}"/>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0" name="Freeform 9">
                <a:extLst>
                  <a:ext uri="{FF2B5EF4-FFF2-40B4-BE49-F238E27FC236}">
                    <a16:creationId xmlns="" xmlns:a16="http://schemas.microsoft.com/office/drawing/2014/main" id="{DFE2793C-165C-4635-A26E-C569C8E0C536}"/>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1" name="Freeform 10">
                <a:extLst>
                  <a:ext uri="{FF2B5EF4-FFF2-40B4-BE49-F238E27FC236}">
                    <a16:creationId xmlns="" xmlns:a16="http://schemas.microsoft.com/office/drawing/2014/main" id="{ECDFEF2C-7B0A-41A1-BB61-C92CB3E3A773}"/>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2" name="Freeform 11">
                <a:extLst>
                  <a:ext uri="{FF2B5EF4-FFF2-40B4-BE49-F238E27FC236}">
                    <a16:creationId xmlns="" xmlns:a16="http://schemas.microsoft.com/office/drawing/2014/main" id="{0012A396-1946-4B40-AA39-0790157CE932}"/>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3" name="Freeform 12">
                <a:extLst>
                  <a:ext uri="{FF2B5EF4-FFF2-40B4-BE49-F238E27FC236}">
                    <a16:creationId xmlns="" xmlns:a16="http://schemas.microsoft.com/office/drawing/2014/main" id="{CD6C6024-F73D-4991-97B9-BE53FF24E311}"/>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4" name="Freeform 13">
                <a:extLst>
                  <a:ext uri="{FF2B5EF4-FFF2-40B4-BE49-F238E27FC236}">
                    <a16:creationId xmlns="" xmlns:a16="http://schemas.microsoft.com/office/drawing/2014/main" id="{5977EDD1-3D10-43FA-B800-7A7C8112B774}"/>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5" name="Freeform 14">
                <a:extLst>
                  <a:ext uri="{FF2B5EF4-FFF2-40B4-BE49-F238E27FC236}">
                    <a16:creationId xmlns="" xmlns:a16="http://schemas.microsoft.com/office/drawing/2014/main" id="{D37988CF-9FC6-48F5-82F8-D2EB0178A3B9}"/>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6" name="Freeform 15">
                <a:extLst>
                  <a:ext uri="{FF2B5EF4-FFF2-40B4-BE49-F238E27FC236}">
                    <a16:creationId xmlns="" xmlns:a16="http://schemas.microsoft.com/office/drawing/2014/main" id="{EC5BB05B-491C-414A-91C3-B1CAB785A84C}"/>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7" name="Line 16">
                <a:extLst>
                  <a:ext uri="{FF2B5EF4-FFF2-40B4-BE49-F238E27FC236}">
                    <a16:creationId xmlns="" xmlns:a16="http://schemas.microsoft.com/office/drawing/2014/main" id="{F3180CB6-F8D2-4596-B6CB-F9CEF5D3894E}"/>
                  </a:ext>
                  <a:ext uri="{C183D7F6-B498-43B3-948B-1728B52AA6E4}">
                    <adec:decorative xmlns="" xmlns:adec="http://schemas.microsoft.com/office/drawing/2017/decorative" val="1"/>
                  </a:ext>
                </a:extLst>
              </p:cNvPr>
              <p:cNvSpPr>
                <a:spLocks noChangeShapeType="1"/>
              </p:cNvSpPr>
              <p:nvPr>
                <p:extLst>
                  <p:ext uri="{386F3935-93C4-4BCD-93E2-E3B085C9AB24}">
                    <p16:designElem xmlns=""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258" name="Freeform 17">
                <a:extLst>
                  <a:ext uri="{FF2B5EF4-FFF2-40B4-BE49-F238E27FC236}">
                    <a16:creationId xmlns="" xmlns:a16="http://schemas.microsoft.com/office/drawing/2014/main" id="{DF338DD3-80F8-4F68-AC7C-361ABF2A9BF7}"/>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9" name="Freeform 18">
                <a:extLst>
                  <a:ext uri="{FF2B5EF4-FFF2-40B4-BE49-F238E27FC236}">
                    <a16:creationId xmlns="" xmlns:a16="http://schemas.microsoft.com/office/drawing/2014/main" id="{9666E4DB-B855-4A4E-BB50-1880738C11D7}"/>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0" name="Freeform 19">
                <a:extLst>
                  <a:ext uri="{FF2B5EF4-FFF2-40B4-BE49-F238E27FC236}">
                    <a16:creationId xmlns="" xmlns:a16="http://schemas.microsoft.com/office/drawing/2014/main" id="{F570FD9C-B435-4EF1-962C-621F1261AA5B}"/>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1" name="Freeform 20">
                <a:extLst>
                  <a:ext uri="{FF2B5EF4-FFF2-40B4-BE49-F238E27FC236}">
                    <a16:creationId xmlns="" xmlns:a16="http://schemas.microsoft.com/office/drawing/2014/main" id="{E236AF0B-3BDC-43C3-8FFC-2A94121E9463}"/>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2" name="Rectangle 21">
                <a:extLst>
                  <a:ext uri="{FF2B5EF4-FFF2-40B4-BE49-F238E27FC236}">
                    <a16:creationId xmlns="" xmlns:a16="http://schemas.microsoft.com/office/drawing/2014/main" id="{3BA2C208-5097-4497-AA2C-ADDDAB48B6A5}"/>
                  </a:ext>
                  <a:ext uri="{C183D7F6-B498-43B3-948B-1728B52AA6E4}">
                    <adec:decorative xmlns="" xmlns:adec="http://schemas.microsoft.com/office/drawing/2017/decorative" val="1"/>
                  </a:ext>
                </a:extLst>
              </p:cNvPr>
              <p:cNvSpPr>
                <a:spLocks noChangeArrowheads="1"/>
              </p:cNvSpPr>
              <p:nvPr>
                <p:extLst>
                  <p:ext uri="{386F3935-93C4-4BCD-93E2-E3B085C9AB24}">
                    <p16:designElem xmlns=""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263" name="Freeform 22">
                <a:extLst>
                  <a:ext uri="{FF2B5EF4-FFF2-40B4-BE49-F238E27FC236}">
                    <a16:creationId xmlns="" xmlns:a16="http://schemas.microsoft.com/office/drawing/2014/main" id="{6A45DD96-8D07-43CA-B036-6FDA880A17B2}"/>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4" name="Freeform 23">
                <a:extLst>
                  <a:ext uri="{FF2B5EF4-FFF2-40B4-BE49-F238E27FC236}">
                    <a16:creationId xmlns="" xmlns:a16="http://schemas.microsoft.com/office/drawing/2014/main" id="{AF7F7CBB-E154-4CD5-9ED0-D5DDC1DFEAE0}"/>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5" name="Freeform 24">
                <a:extLst>
                  <a:ext uri="{FF2B5EF4-FFF2-40B4-BE49-F238E27FC236}">
                    <a16:creationId xmlns="" xmlns:a16="http://schemas.microsoft.com/office/drawing/2014/main" id="{EFF4AB16-41DD-4877-8C28-ED78F4CA7FEA}"/>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6" name="Freeform 25">
                <a:extLst>
                  <a:ext uri="{FF2B5EF4-FFF2-40B4-BE49-F238E27FC236}">
                    <a16:creationId xmlns="" xmlns:a16="http://schemas.microsoft.com/office/drawing/2014/main" id="{30BCBD5D-92EB-487E-B1D0-F9000D45D100}"/>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7" name="Freeform 26">
                <a:extLst>
                  <a:ext uri="{FF2B5EF4-FFF2-40B4-BE49-F238E27FC236}">
                    <a16:creationId xmlns="" xmlns:a16="http://schemas.microsoft.com/office/drawing/2014/main" id="{DA07BDB8-9827-4EBF-9B99-6C503EA0BC64}"/>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8" name="Freeform 27">
                <a:extLst>
                  <a:ext uri="{FF2B5EF4-FFF2-40B4-BE49-F238E27FC236}">
                    <a16:creationId xmlns="" xmlns:a16="http://schemas.microsoft.com/office/drawing/2014/main" id="{7F41FB05-1B3F-450A-A1A7-8C8BD182A540}"/>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9" name="Freeform 28">
                <a:extLst>
                  <a:ext uri="{FF2B5EF4-FFF2-40B4-BE49-F238E27FC236}">
                    <a16:creationId xmlns="" xmlns:a16="http://schemas.microsoft.com/office/drawing/2014/main" id="{0629E219-1F32-41C1-B921-05E4561179BE}"/>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70" name="Freeform 29">
                <a:extLst>
                  <a:ext uri="{FF2B5EF4-FFF2-40B4-BE49-F238E27FC236}">
                    <a16:creationId xmlns="" xmlns:a16="http://schemas.microsoft.com/office/drawing/2014/main" id="{8081FB28-486E-4C09-9D15-0B2657B56FB0}"/>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71" name="Freeform 30">
                <a:extLst>
                  <a:ext uri="{FF2B5EF4-FFF2-40B4-BE49-F238E27FC236}">
                    <a16:creationId xmlns="" xmlns:a16="http://schemas.microsoft.com/office/drawing/2014/main" id="{CB547EFB-F29D-4336-9644-0AE7A94EA4CD}"/>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72" name="Freeform 31">
                <a:extLst>
                  <a:ext uri="{FF2B5EF4-FFF2-40B4-BE49-F238E27FC236}">
                    <a16:creationId xmlns="" xmlns:a16="http://schemas.microsoft.com/office/drawing/2014/main" id="{BB2793F4-FAD7-459A-BC46-06BB1D4FAAC3}"/>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grpSp>
        <p:grpSp>
          <p:nvGrpSpPr>
            <p:cNvPr id="235" name="Group 234">
              <a:extLst>
                <a:ext uri="{FF2B5EF4-FFF2-40B4-BE49-F238E27FC236}">
                  <a16:creationId xmlns="" xmlns:a16="http://schemas.microsoft.com/office/drawing/2014/main" id="{FC01589C-0235-4B21-B264-777746D4D595}"/>
                </a:ext>
                <a:ext uri="{C183D7F6-B498-43B3-948B-1728B52AA6E4}">
                  <adec:decorative xmlns="" xmlns:adec="http://schemas.microsoft.com/office/drawing/2017/decorative" val="1"/>
                </a:ext>
              </a:extLst>
            </p:cNvPr>
            <p:cNvGrpSpPr/>
            <p:nvPr>
              <p:extLst>
                <p:ext uri="{386F3935-93C4-4BCD-93E2-E3B085C9AB24}">
                  <p16:designElem xmlns=""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236" name="Freeform 32">
                <a:extLst>
                  <a:ext uri="{FF2B5EF4-FFF2-40B4-BE49-F238E27FC236}">
                    <a16:creationId xmlns="" xmlns:a16="http://schemas.microsoft.com/office/drawing/2014/main" id="{678F5669-8CE7-445E-8D54-49C5E2013B4D}"/>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37" name="Freeform 33">
                <a:extLst>
                  <a:ext uri="{FF2B5EF4-FFF2-40B4-BE49-F238E27FC236}">
                    <a16:creationId xmlns="" xmlns:a16="http://schemas.microsoft.com/office/drawing/2014/main" id="{E93A3F8E-D876-485E-9EDC-43E315DE1EE4}"/>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38" name="Freeform 34">
                <a:extLst>
                  <a:ext uri="{FF2B5EF4-FFF2-40B4-BE49-F238E27FC236}">
                    <a16:creationId xmlns="" xmlns:a16="http://schemas.microsoft.com/office/drawing/2014/main" id="{B4F848A6-931A-4CC9-9B29-C7A9CEA3ACED}"/>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39" name="Freeform 35">
                <a:extLst>
                  <a:ext uri="{FF2B5EF4-FFF2-40B4-BE49-F238E27FC236}">
                    <a16:creationId xmlns="" xmlns:a16="http://schemas.microsoft.com/office/drawing/2014/main" id="{5C4204D4-6782-4DB1-8FF8-86CC698AF2F1}"/>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0" name="Freeform 36">
                <a:extLst>
                  <a:ext uri="{FF2B5EF4-FFF2-40B4-BE49-F238E27FC236}">
                    <a16:creationId xmlns="" xmlns:a16="http://schemas.microsoft.com/office/drawing/2014/main" id="{3907C583-5764-43DC-8AF9-992D3472F678}"/>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1" name="Freeform 37">
                <a:extLst>
                  <a:ext uri="{FF2B5EF4-FFF2-40B4-BE49-F238E27FC236}">
                    <a16:creationId xmlns="" xmlns:a16="http://schemas.microsoft.com/office/drawing/2014/main" id="{56CE3D6E-1121-4EF2-9DFB-7F3937FCCD05}"/>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2" name="Freeform 38">
                <a:extLst>
                  <a:ext uri="{FF2B5EF4-FFF2-40B4-BE49-F238E27FC236}">
                    <a16:creationId xmlns="" xmlns:a16="http://schemas.microsoft.com/office/drawing/2014/main" id="{3AEB7245-E197-4AE5-BCFC-7821E49EFE4F}"/>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3" name="Freeform 39">
                <a:extLst>
                  <a:ext uri="{FF2B5EF4-FFF2-40B4-BE49-F238E27FC236}">
                    <a16:creationId xmlns="" xmlns:a16="http://schemas.microsoft.com/office/drawing/2014/main" id="{801E9C76-F4FB-4C4D-9350-B526F294E012}"/>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4" name="Freeform 40">
                <a:extLst>
                  <a:ext uri="{FF2B5EF4-FFF2-40B4-BE49-F238E27FC236}">
                    <a16:creationId xmlns="" xmlns:a16="http://schemas.microsoft.com/office/drawing/2014/main" id="{F9C0C5DE-6C8C-4CD0-9C91-6A132A06DA79}"/>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5" name="Rectangle 41">
                <a:extLst>
                  <a:ext uri="{FF2B5EF4-FFF2-40B4-BE49-F238E27FC236}">
                    <a16:creationId xmlns="" xmlns:a16="http://schemas.microsoft.com/office/drawing/2014/main" id="{955A7039-8B66-4CF0-8048-0AD0F4A5B853}"/>
                  </a:ext>
                  <a:ext uri="{C183D7F6-B498-43B3-948B-1728B52AA6E4}">
                    <adec:decorative xmlns="" xmlns:adec="http://schemas.microsoft.com/office/drawing/2017/decorative" val="1"/>
                  </a:ext>
                </a:extLst>
              </p:cNvPr>
              <p:cNvSpPr>
                <a:spLocks noChangeArrowheads="1"/>
              </p:cNvSpPr>
              <p:nvPr>
                <p:extLst>
                  <p:ext uri="{386F3935-93C4-4BCD-93E2-E3B085C9AB24}">
                    <p16:designElem xmlns=""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grpSp>
      </p:grpSp>
      <p:pic>
        <p:nvPicPr>
          <p:cNvPr id="274" name="Picture 2">
            <a:extLst>
              <a:ext uri="{FF2B5EF4-FFF2-40B4-BE49-F238E27FC236}">
                <a16:creationId xmlns="" xmlns:a16="http://schemas.microsoft.com/office/drawing/2014/main" id="{6D651BB0-1DFD-4941-83DD-704006F6B139}"/>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p:nvSpPr>
          <p:cNvPr id="276" name="Round Diagonal Corner Rectangle 6">
            <a:extLst>
              <a:ext uri="{FF2B5EF4-FFF2-40B4-BE49-F238E27FC236}">
                <a16:creationId xmlns="" xmlns:a16="http://schemas.microsoft.com/office/drawing/2014/main" id="{3D66C6E3-EBD2-40B7-8FD8-D6D2250FC482}"/>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980544" y="808057"/>
            <a:ext cx="10227733" cy="5234394"/>
          </a:xfrm>
          <a:prstGeom prst="round2DiagRect">
            <a:avLst>
              <a:gd name="adj1" fmla="val 6185"/>
              <a:gd name="adj2" fmla="val 0"/>
            </a:avLst>
          </a:prstGeom>
          <a:solidFill>
            <a:srgbClr val="FFFFFF"/>
          </a:solid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4"/>
          <a:stretch>
            <a:fillRect/>
          </a:stretch>
        </p:blipFill>
        <p:spPr>
          <a:xfrm>
            <a:off x="2097627" y="910432"/>
            <a:ext cx="7855460" cy="4973613"/>
          </a:xfrm>
          <a:prstGeom prst="rect">
            <a:avLst/>
          </a:prstGeom>
        </p:spPr>
      </p:pic>
    </p:spTree>
    <p:extLst>
      <p:ext uri="{BB962C8B-B14F-4D97-AF65-F5344CB8AC3E}">
        <p14:creationId xmlns:p14="http://schemas.microsoft.com/office/powerpoint/2010/main" val="264207421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202" name="Picture 2">
            <a:extLst>
              <a:ext uri="{FF2B5EF4-FFF2-40B4-BE49-F238E27FC236}">
                <a16:creationId xmlns="" xmlns:a16="http://schemas.microsoft.com/office/drawing/2014/main" id="{EA8ADA9F-99E3-4964-8962-1118D1439FBA}"/>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grpSp>
        <p:nvGrpSpPr>
          <p:cNvPr id="204" name="Group 203">
            <a:extLst>
              <a:ext uri="{FF2B5EF4-FFF2-40B4-BE49-F238E27FC236}">
                <a16:creationId xmlns="" xmlns:a16="http://schemas.microsoft.com/office/drawing/2014/main" id="{366C3164-AA9F-47E3-913A-4F002BC00F6E}"/>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14288" y="0"/>
            <a:ext cx="12053888" cy="6858001"/>
            <a:chOff x="-14288" y="0"/>
            <a:chExt cx="12053888" cy="6858001"/>
          </a:xfrm>
        </p:grpSpPr>
        <p:grpSp>
          <p:nvGrpSpPr>
            <p:cNvPr id="205" name="Group 204">
              <a:extLst>
                <a:ext uri="{FF2B5EF4-FFF2-40B4-BE49-F238E27FC236}">
                  <a16:creationId xmlns="" xmlns:a16="http://schemas.microsoft.com/office/drawing/2014/main" id="{23FFBAC2-26D2-48B6-B2AA-34AEA0E79E28}"/>
                </a:ext>
                <a:ext uri="{C183D7F6-B498-43B3-948B-1728B52AA6E4}">
                  <adec:decorative xmlns="" xmlns:adec="http://schemas.microsoft.com/office/drawing/2017/decorative" val="1"/>
                </a:ext>
              </a:extLst>
            </p:cNvPr>
            <p:cNvGrpSpPr/>
            <p:nvPr>
              <p:extLst>
                <p:ext uri="{386F3935-93C4-4BCD-93E2-E3B085C9AB24}">
                  <p16:designElem xmlns="" xmlns:p16="http://schemas.microsoft.com/office/powerpoint/2015/main" val="1"/>
                </p:ext>
              </p:extLst>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7" name="Rectangle 5">
                <a:extLst>
                  <a:ext uri="{FF2B5EF4-FFF2-40B4-BE49-F238E27FC236}">
                    <a16:creationId xmlns="" xmlns:a16="http://schemas.microsoft.com/office/drawing/2014/main" id="{9B164BCB-27D3-4B8C-AC13-0A6F461082B7}"/>
                  </a:ext>
                  <a:ext uri="{C183D7F6-B498-43B3-948B-1728B52AA6E4}">
                    <adec:decorative xmlns="" xmlns:adec="http://schemas.microsoft.com/office/drawing/2017/decorative" val="1"/>
                  </a:ext>
                </a:extLst>
              </p:cNvPr>
              <p:cNvSpPr>
                <a:spLocks noChangeArrowheads="1"/>
              </p:cNvSpPr>
              <p:nvPr>
                <p:extLst>
                  <p:ext uri="{386F3935-93C4-4BCD-93E2-E3B085C9AB24}">
                    <p16:designElem xmlns=""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218" name="Freeform 6">
                <a:extLst>
                  <a:ext uri="{FF2B5EF4-FFF2-40B4-BE49-F238E27FC236}">
                    <a16:creationId xmlns="" xmlns:a16="http://schemas.microsoft.com/office/drawing/2014/main" id="{10B247BE-F4A2-4259-9B20-FB9A555D2802}"/>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9" name="Freeform 7">
                <a:extLst>
                  <a:ext uri="{FF2B5EF4-FFF2-40B4-BE49-F238E27FC236}">
                    <a16:creationId xmlns="" xmlns:a16="http://schemas.microsoft.com/office/drawing/2014/main" id="{39322C5A-DB6D-4B28-8C1C-1B1E89678918}"/>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0" name="Freeform 8">
                <a:extLst>
                  <a:ext uri="{FF2B5EF4-FFF2-40B4-BE49-F238E27FC236}">
                    <a16:creationId xmlns="" xmlns:a16="http://schemas.microsoft.com/office/drawing/2014/main" id="{67009B08-E345-4516-96EC-ED0AB1F30BAF}"/>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1" name="Freeform 9">
                <a:extLst>
                  <a:ext uri="{FF2B5EF4-FFF2-40B4-BE49-F238E27FC236}">
                    <a16:creationId xmlns="" xmlns:a16="http://schemas.microsoft.com/office/drawing/2014/main" id="{DFE2793C-165C-4635-A26E-C569C8E0C536}"/>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2" name="Freeform 10">
                <a:extLst>
                  <a:ext uri="{FF2B5EF4-FFF2-40B4-BE49-F238E27FC236}">
                    <a16:creationId xmlns="" xmlns:a16="http://schemas.microsoft.com/office/drawing/2014/main" id="{ECDFEF2C-7B0A-41A1-BB61-C92CB3E3A773}"/>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3" name="Freeform 11">
                <a:extLst>
                  <a:ext uri="{FF2B5EF4-FFF2-40B4-BE49-F238E27FC236}">
                    <a16:creationId xmlns="" xmlns:a16="http://schemas.microsoft.com/office/drawing/2014/main" id="{0012A396-1946-4B40-AA39-0790157CE932}"/>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4" name="Freeform 12">
                <a:extLst>
                  <a:ext uri="{FF2B5EF4-FFF2-40B4-BE49-F238E27FC236}">
                    <a16:creationId xmlns="" xmlns:a16="http://schemas.microsoft.com/office/drawing/2014/main" id="{CD6C6024-F73D-4991-97B9-BE53FF24E311}"/>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5" name="Freeform 13">
                <a:extLst>
                  <a:ext uri="{FF2B5EF4-FFF2-40B4-BE49-F238E27FC236}">
                    <a16:creationId xmlns="" xmlns:a16="http://schemas.microsoft.com/office/drawing/2014/main" id="{5977EDD1-3D10-43FA-B800-7A7C8112B774}"/>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6" name="Freeform 14">
                <a:extLst>
                  <a:ext uri="{FF2B5EF4-FFF2-40B4-BE49-F238E27FC236}">
                    <a16:creationId xmlns="" xmlns:a16="http://schemas.microsoft.com/office/drawing/2014/main" id="{D37988CF-9FC6-48F5-82F8-D2EB0178A3B9}"/>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7" name="Freeform 15">
                <a:extLst>
                  <a:ext uri="{FF2B5EF4-FFF2-40B4-BE49-F238E27FC236}">
                    <a16:creationId xmlns="" xmlns:a16="http://schemas.microsoft.com/office/drawing/2014/main" id="{EC5BB05B-491C-414A-91C3-B1CAB785A84C}"/>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8" name="Line 16">
                <a:extLst>
                  <a:ext uri="{FF2B5EF4-FFF2-40B4-BE49-F238E27FC236}">
                    <a16:creationId xmlns="" xmlns:a16="http://schemas.microsoft.com/office/drawing/2014/main" id="{F3180CB6-F8D2-4596-B6CB-F9CEF5D3894E}"/>
                  </a:ext>
                  <a:ext uri="{C183D7F6-B498-43B3-948B-1728B52AA6E4}">
                    <adec:decorative xmlns="" xmlns:adec="http://schemas.microsoft.com/office/drawing/2017/decorative" val="1"/>
                  </a:ext>
                </a:extLst>
              </p:cNvPr>
              <p:cNvSpPr>
                <a:spLocks noChangeShapeType="1"/>
              </p:cNvSpPr>
              <p:nvPr>
                <p:extLst>
                  <p:ext uri="{386F3935-93C4-4BCD-93E2-E3B085C9AB24}">
                    <p16:designElem xmlns=""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229" name="Freeform 17">
                <a:extLst>
                  <a:ext uri="{FF2B5EF4-FFF2-40B4-BE49-F238E27FC236}">
                    <a16:creationId xmlns="" xmlns:a16="http://schemas.microsoft.com/office/drawing/2014/main" id="{DF338DD3-80F8-4F68-AC7C-361ABF2A9BF7}"/>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30" name="Freeform 18">
                <a:extLst>
                  <a:ext uri="{FF2B5EF4-FFF2-40B4-BE49-F238E27FC236}">
                    <a16:creationId xmlns="" xmlns:a16="http://schemas.microsoft.com/office/drawing/2014/main" id="{9666E4DB-B855-4A4E-BB50-1880738C11D7}"/>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31" name="Freeform 19">
                <a:extLst>
                  <a:ext uri="{FF2B5EF4-FFF2-40B4-BE49-F238E27FC236}">
                    <a16:creationId xmlns="" xmlns:a16="http://schemas.microsoft.com/office/drawing/2014/main" id="{F570FD9C-B435-4EF1-962C-621F1261AA5B}"/>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32" name="Freeform 20">
                <a:extLst>
                  <a:ext uri="{FF2B5EF4-FFF2-40B4-BE49-F238E27FC236}">
                    <a16:creationId xmlns="" xmlns:a16="http://schemas.microsoft.com/office/drawing/2014/main" id="{E236AF0B-3BDC-43C3-8FFC-2A94121E9463}"/>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33" name="Rectangle 21">
                <a:extLst>
                  <a:ext uri="{FF2B5EF4-FFF2-40B4-BE49-F238E27FC236}">
                    <a16:creationId xmlns="" xmlns:a16="http://schemas.microsoft.com/office/drawing/2014/main" id="{3BA2C208-5097-4497-AA2C-ADDDAB48B6A5}"/>
                  </a:ext>
                  <a:ext uri="{C183D7F6-B498-43B3-948B-1728B52AA6E4}">
                    <adec:decorative xmlns="" xmlns:adec="http://schemas.microsoft.com/office/drawing/2017/decorative" val="1"/>
                  </a:ext>
                </a:extLst>
              </p:cNvPr>
              <p:cNvSpPr>
                <a:spLocks noChangeArrowheads="1"/>
              </p:cNvSpPr>
              <p:nvPr>
                <p:extLst>
                  <p:ext uri="{386F3935-93C4-4BCD-93E2-E3B085C9AB24}">
                    <p16:designElem xmlns=""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234" name="Freeform 22">
                <a:extLst>
                  <a:ext uri="{FF2B5EF4-FFF2-40B4-BE49-F238E27FC236}">
                    <a16:creationId xmlns="" xmlns:a16="http://schemas.microsoft.com/office/drawing/2014/main" id="{6A45DD96-8D07-43CA-B036-6FDA880A17B2}"/>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35" name="Freeform 23">
                <a:extLst>
                  <a:ext uri="{FF2B5EF4-FFF2-40B4-BE49-F238E27FC236}">
                    <a16:creationId xmlns="" xmlns:a16="http://schemas.microsoft.com/office/drawing/2014/main" id="{AF7F7CBB-E154-4CD5-9ED0-D5DDC1DFEAE0}"/>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36" name="Freeform 24">
                <a:extLst>
                  <a:ext uri="{FF2B5EF4-FFF2-40B4-BE49-F238E27FC236}">
                    <a16:creationId xmlns="" xmlns:a16="http://schemas.microsoft.com/office/drawing/2014/main" id="{EFF4AB16-41DD-4877-8C28-ED78F4CA7FEA}"/>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37" name="Freeform 25">
                <a:extLst>
                  <a:ext uri="{FF2B5EF4-FFF2-40B4-BE49-F238E27FC236}">
                    <a16:creationId xmlns="" xmlns:a16="http://schemas.microsoft.com/office/drawing/2014/main" id="{30BCBD5D-92EB-487E-B1D0-F9000D45D100}"/>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38" name="Freeform 26">
                <a:extLst>
                  <a:ext uri="{FF2B5EF4-FFF2-40B4-BE49-F238E27FC236}">
                    <a16:creationId xmlns="" xmlns:a16="http://schemas.microsoft.com/office/drawing/2014/main" id="{DA07BDB8-9827-4EBF-9B99-6C503EA0BC64}"/>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39" name="Freeform 27">
                <a:extLst>
                  <a:ext uri="{FF2B5EF4-FFF2-40B4-BE49-F238E27FC236}">
                    <a16:creationId xmlns="" xmlns:a16="http://schemas.microsoft.com/office/drawing/2014/main" id="{7F41FB05-1B3F-450A-A1A7-8C8BD182A540}"/>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0" name="Freeform 28">
                <a:extLst>
                  <a:ext uri="{FF2B5EF4-FFF2-40B4-BE49-F238E27FC236}">
                    <a16:creationId xmlns="" xmlns:a16="http://schemas.microsoft.com/office/drawing/2014/main" id="{0629E219-1F32-41C1-B921-05E4561179BE}"/>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1" name="Freeform 29">
                <a:extLst>
                  <a:ext uri="{FF2B5EF4-FFF2-40B4-BE49-F238E27FC236}">
                    <a16:creationId xmlns="" xmlns:a16="http://schemas.microsoft.com/office/drawing/2014/main" id="{8081FB28-486E-4C09-9D15-0B2657B56FB0}"/>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2" name="Freeform 30">
                <a:extLst>
                  <a:ext uri="{FF2B5EF4-FFF2-40B4-BE49-F238E27FC236}">
                    <a16:creationId xmlns="" xmlns:a16="http://schemas.microsoft.com/office/drawing/2014/main" id="{CB547EFB-F29D-4336-9644-0AE7A94EA4CD}"/>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3" name="Freeform 31">
                <a:extLst>
                  <a:ext uri="{FF2B5EF4-FFF2-40B4-BE49-F238E27FC236}">
                    <a16:creationId xmlns="" xmlns:a16="http://schemas.microsoft.com/office/drawing/2014/main" id="{BB2793F4-FAD7-459A-BC46-06BB1D4FAAC3}"/>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grpSp>
          <p:nvGrpSpPr>
            <p:cNvPr id="206" name="Group 205">
              <a:extLst>
                <a:ext uri="{FF2B5EF4-FFF2-40B4-BE49-F238E27FC236}">
                  <a16:creationId xmlns="" xmlns:a16="http://schemas.microsoft.com/office/drawing/2014/main" id="{FC01589C-0235-4B21-B264-777746D4D595}"/>
                </a:ext>
                <a:ext uri="{C183D7F6-B498-43B3-948B-1728B52AA6E4}">
                  <adec:decorative xmlns="" xmlns:adec="http://schemas.microsoft.com/office/drawing/2017/decorative" val="1"/>
                </a:ext>
              </a:extLst>
            </p:cNvPr>
            <p:cNvGrpSpPr/>
            <p:nvPr>
              <p:extLst>
                <p:ext uri="{386F3935-93C4-4BCD-93E2-E3B085C9AB24}">
                  <p16:designElem xmlns=""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207" name="Freeform 32">
                <a:extLst>
                  <a:ext uri="{FF2B5EF4-FFF2-40B4-BE49-F238E27FC236}">
                    <a16:creationId xmlns="" xmlns:a16="http://schemas.microsoft.com/office/drawing/2014/main" id="{678F5669-8CE7-445E-8D54-49C5E2013B4D}"/>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8" name="Freeform 33">
                <a:extLst>
                  <a:ext uri="{FF2B5EF4-FFF2-40B4-BE49-F238E27FC236}">
                    <a16:creationId xmlns="" xmlns:a16="http://schemas.microsoft.com/office/drawing/2014/main" id="{E93A3F8E-D876-485E-9EDC-43E315DE1EE4}"/>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9" name="Freeform 34">
                <a:extLst>
                  <a:ext uri="{FF2B5EF4-FFF2-40B4-BE49-F238E27FC236}">
                    <a16:creationId xmlns="" xmlns:a16="http://schemas.microsoft.com/office/drawing/2014/main" id="{B4F848A6-931A-4CC9-9B29-C7A9CEA3ACED}"/>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0" name="Freeform 35">
                <a:extLst>
                  <a:ext uri="{FF2B5EF4-FFF2-40B4-BE49-F238E27FC236}">
                    <a16:creationId xmlns="" xmlns:a16="http://schemas.microsoft.com/office/drawing/2014/main" id="{5C4204D4-6782-4DB1-8FF8-86CC698AF2F1}"/>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1" name="Freeform 36">
                <a:extLst>
                  <a:ext uri="{FF2B5EF4-FFF2-40B4-BE49-F238E27FC236}">
                    <a16:creationId xmlns="" xmlns:a16="http://schemas.microsoft.com/office/drawing/2014/main" id="{3907C583-5764-43DC-8AF9-992D3472F678}"/>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2" name="Freeform 37">
                <a:extLst>
                  <a:ext uri="{FF2B5EF4-FFF2-40B4-BE49-F238E27FC236}">
                    <a16:creationId xmlns="" xmlns:a16="http://schemas.microsoft.com/office/drawing/2014/main" id="{56CE3D6E-1121-4EF2-9DFB-7F3937FCCD05}"/>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3" name="Freeform 38">
                <a:extLst>
                  <a:ext uri="{FF2B5EF4-FFF2-40B4-BE49-F238E27FC236}">
                    <a16:creationId xmlns="" xmlns:a16="http://schemas.microsoft.com/office/drawing/2014/main" id="{3AEB7245-E197-4AE5-BCFC-7821E49EFE4F}"/>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4" name="Freeform 39">
                <a:extLst>
                  <a:ext uri="{FF2B5EF4-FFF2-40B4-BE49-F238E27FC236}">
                    <a16:creationId xmlns="" xmlns:a16="http://schemas.microsoft.com/office/drawing/2014/main" id="{801E9C76-F4FB-4C4D-9350-B526F294E012}"/>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5" name="Freeform 40">
                <a:extLst>
                  <a:ext uri="{FF2B5EF4-FFF2-40B4-BE49-F238E27FC236}">
                    <a16:creationId xmlns="" xmlns:a16="http://schemas.microsoft.com/office/drawing/2014/main" id="{F9C0C5DE-6C8C-4CD0-9C91-6A132A06DA79}"/>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6" name="Rectangle 41">
                <a:extLst>
                  <a:ext uri="{FF2B5EF4-FFF2-40B4-BE49-F238E27FC236}">
                    <a16:creationId xmlns="" xmlns:a16="http://schemas.microsoft.com/office/drawing/2014/main" id="{955A7039-8B66-4CF0-8048-0AD0F4A5B853}"/>
                  </a:ext>
                  <a:ext uri="{C183D7F6-B498-43B3-948B-1728B52AA6E4}">
                    <adec:decorative xmlns="" xmlns:adec="http://schemas.microsoft.com/office/drawing/2017/decorative" val="1"/>
                  </a:ext>
                </a:extLst>
              </p:cNvPr>
              <p:cNvSpPr>
                <a:spLocks noChangeArrowheads="1"/>
              </p:cNvSpPr>
              <p:nvPr>
                <p:extLst>
                  <p:ext uri="{386F3935-93C4-4BCD-93E2-E3B085C9AB24}">
                    <p16:designElem xmlns=""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grpSp>
      </p:grpSp>
      <p:sp>
        <p:nvSpPr>
          <p:cNvPr id="245" name="Rectangle 244">
            <a:extLst>
              <a:ext uri="{FF2B5EF4-FFF2-40B4-BE49-F238E27FC236}">
                <a16:creationId xmlns="" xmlns:a16="http://schemas.microsoft.com/office/drawing/2014/main" id="{C068D0EE-C6C8-484A-AFB7-3602BA27F8C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7" name="Rectangle 246">
            <a:extLst>
              <a:ext uri="{FF2B5EF4-FFF2-40B4-BE49-F238E27FC236}">
                <a16:creationId xmlns="" xmlns:a16="http://schemas.microsoft.com/office/drawing/2014/main" id="{DDE5FB8C-CC3F-4C24-BF4F-1B5999DE6851}"/>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 xmlns:a16="http://schemas.microsoft.com/office/drawing/2014/main" id="{CBFBCB8E-6A34-46AE-8FBC-B633DDC5950D}"/>
              </a:ext>
            </a:extLst>
          </p:cNvPr>
          <p:cNvPicPr>
            <a:picLocks noChangeAspect="1"/>
          </p:cNvPicPr>
          <p:nvPr/>
        </p:nvPicPr>
        <p:blipFill>
          <a:blip r:embed="rId4"/>
          <a:stretch>
            <a:fillRect/>
          </a:stretch>
        </p:blipFill>
        <p:spPr>
          <a:xfrm>
            <a:off x="764836" y="643467"/>
            <a:ext cx="10662327" cy="5571066"/>
          </a:xfrm>
          <a:prstGeom prst="rect">
            <a:avLst/>
          </a:prstGeom>
        </p:spPr>
      </p:pic>
    </p:spTree>
    <p:extLst>
      <p:ext uri="{BB962C8B-B14F-4D97-AF65-F5344CB8AC3E}">
        <p14:creationId xmlns:p14="http://schemas.microsoft.com/office/powerpoint/2010/main" val="356995699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231" name="Picture 2">
            <a:extLst>
              <a:ext uri="{FF2B5EF4-FFF2-40B4-BE49-F238E27FC236}">
                <a16:creationId xmlns="" xmlns:a16="http://schemas.microsoft.com/office/drawing/2014/main" id="{EA8ADA9F-99E3-4964-8962-1118D1439FBA}"/>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grpSp>
        <p:nvGrpSpPr>
          <p:cNvPr id="233" name="Group 232">
            <a:extLst>
              <a:ext uri="{FF2B5EF4-FFF2-40B4-BE49-F238E27FC236}">
                <a16:creationId xmlns="" xmlns:a16="http://schemas.microsoft.com/office/drawing/2014/main" id="{366C3164-AA9F-47E3-913A-4F002BC00F6E}"/>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14288" y="0"/>
            <a:ext cx="12053888" cy="6858001"/>
            <a:chOff x="-14288" y="0"/>
            <a:chExt cx="12053888" cy="6858001"/>
          </a:xfrm>
        </p:grpSpPr>
        <p:grpSp>
          <p:nvGrpSpPr>
            <p:cNvPr id="234" name="Group 233">
              <a:extLst>
                <a:ext uri="{FF2B5EF4-FFF2-40B4-BE49-F238E27FC236}">
                  <a16:creationId xmlns="" xmlns:a16="http://schemas.microsoft.com/office/drawing/2014/main" id="{23FFBAC2-26D2-48B6-B2AA-34AEA0E79E28}"/>
                </a:ext>
                <a:ext uri="{C183D7F6-B498-43B3-948B-1728B52AA6E4}">
                  <adec:decorative xmlns="" xmlns:adec="http://schemas.microsoft.com/office/drawing/2017/decorative" val="1"/>
                </a:ext>
              </a:extLst>
            </p:cNvPr>
            <p:cNvGrpSpPr/>
            <p:nvPr>
              <p:extLst>
                <p:ext uri="{386F3935-93C4-4BCD-93E2-E3B085C9AB24}">
                  <p16:designElem xmlns="" xmlns:p16="http://schemas.microsoft.com/office/powerpoint/2015/main" val="1"/>
                </p:ext>
              </p:extLst>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46" name="Rectangle 5">
                <a:extLst>
                  <a:ext uri="{FF2B5EF4-FFF2-40B4-BE49-F238E27FC236}">
                    <a16:creationId xmlns="" xmlns:a16="http://schemas.microsoft.com/office/drawing/2014/main" id="{9B164BCB-27D3-4B8C-AC13-0A6F461082B7}"/>
                  </a:ext>
                  <a:ext uri="{C183D7F6-B498-43B3-948B-1728B52AA6E4}">
                    <adec:decorative xmlns="" xmlns:adec="http://schemas.microsoft.com/office/drawing/2017/decorative" val="1"/>
                  </a:ext>
                </a:extLst>
              </p:cNvPr>
              <p:cNvSpPr>
                <a:spLocks noChangeArrowheads="1"/>
              </p:cNvSpPr>
              <p:nvPr>
                <p:extLst>
                  <p:ext uri="{386F3935-93C4-4BCD-93E2-E3B085C9AB24}">
                    <p16:designElem xmlns=""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247" name="Freeform 6">
                <a:extLst>
                  <a:ext uri="{FF2B5EF4-FFF2-40B4-BE49-F238E27FC236}">
                    <a16:creationId xmlns="" xmlns:a16="http://schemas.microsoft.com/office/drawing/2014/main" id="{10B247BE-F4A2-4259-9B20-FB9A555D2802}"/>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8" name="Freeform 7">
                <a:extLst>
                  <a:ext uri="{FF2B5EF4-FFF2-40B4-BE49-F238E27FC236}">
                    <a16:creationId xmlns="" xmlns:a16="http://schemas.microsoft.com/office/drawing/2014/main" id="{39322C5A-DB6D-4B28-8C1C-1B1E89678918}"/>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9" name="Freeform 8">
                <a:extLst>
                  <a:ext uri="{FF2B5EF4-FFF2-40B4-BE49-F238E27FC236}">
                    <a16:creationId xmlns="" xmlns:a16="http://schemas.microsoft.com/office/drawing/2014/main" id="{67009B08-E345-4516-96EC-ED0AB1F30BAF}"/>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0" name="Freeform 9">
                <a:extLst>
                  <a:ext uri="{FF2B5EF4-FFF2-40B4-BE49-F238E27FC236}">
                    <a16:creationId xmlns="" xmlns:a16="http://schemas.microsoft.com/office/drawing/2014/main" id="{DFE2793C-165C-4635-A26E-C569C8E0C536}"/>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1" name="Freeform 10">
                <a:extLst>
                  <a:ext uri="{FF2B5EF4-FFF2-40B4-BE49-F238E27FC236}">
                    <a16:creationId xmlns="" xmlns:a16="http://schemas.microsoft.com/office/drawing/2014/main" id="{ECDFEF2C-7B0A-41A1-BB61-C92CB3E3A773}"/>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2" name="Freeform 11">
                <a:extLst>
                  <a:ext uri="{FF2B5EF4-FFF2-40B4-BE49-F238E27FC236}">
                    <a16:creationId xmlns="" xmlns:a16="http://schemas.microsoft.com/office/drawing/2014/main" id="{0012A396-1946-4B40-AA39-0790157CE932}"/>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3" name="Freeform 12">
                <a:extLst>
                  <a:ext uri="{FF2B5EF4-FFF2-40B4-BE49-F238E27FC236}">
                    <a16:creationId xmlns="" xmlns:a16="http://schemas.microsoft.com/office/drawing/2014/main" id="{CD6C6024-F73D-4991-97B9-BE53FF24E311}"/>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4" name="Freeform 13">
                <a:extLst>
                  <a:ext uri="{FF2B5EF4-FFF2-40B4-BE49-F238E27FC236}">
                    <a16:creationId xmlns="" xmlns:a16="http://schemas.microsoft.com/office/drawing/2014/main" id="{5977EDD1-3D10-43FA-B800-7A7C8112B774}"/>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5" name="Freeform 14">
                <a:extLst>
                  <a:ext uri="{FF2B5EF4-FFF2-40B4-BE49-F238E27FC236}">
                    <a16:creationId xmlns="" xmlns:a16="http://schemas.microsoft.com/office/drawing/2014/main" id="{D37988CF-9FC6-48F5-82F8-D2EB0178A3B9}"/>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6" name="Freeform 15">
                <a:extLst>
                  <a:ext uri="{FF2B5EF4-FFF2-40B4-BE49-F238E27FC236}">
                    <a16:creationId xmlns="" xmlns:a16="http://schemas.microsoft.com/office/drawing/2014/main" id="{EC5BB05B-491C-414A-91C3-B1CAB785A84C}"/>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7" name="Line 16">
                <a:extLst>
                  <a:ext uri="{FF2B5EF4-FFF2-40B4-BE49-F238E27FC236}">
                    <a16:creationId xmlns="" xmlns:a16="http://schemas.microsoft.com/office/drawing/2014/main" id="{F3180CB6-F8D2-4596-B6CB-F9CEF5D3894E}"/>
                  </a:ext>
                  <a:ext uri="{C183D7F6-B498-43B3-948B-1728B52AA6E4}">
                    <adec:decorative xmlns="" xmlns:adec="http://schemas.microsoft.com/office/drawing/2017/decorative" val="1"/>
                  </a:ext>
                </a:extLst>
              </p:cNvPr>
              <p:cNvSpPr>
                <a:spLocks noChangeShapeType="1"/>
              </p:cNvSpPr>
              <p:nvPr>
                <p:extLst>
                  <p:ext uri="{386F3935-93C4-4BCD-93E2-E3B085C9AB24}">
                    <p16:designElem xmlns=""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258" name="Freeform 17">
                <a:extLst>
                  <a:ext uri="{FF2B5EF4-FFF2-40B4-BE49-F238E27FC236}">
                    <a16:creationId xmlns="" xmlns:a16="http://schemas.microsoft.com/office/drawing/2014/main" id="{DF338DD3-80F8-4F68-AC7C-361ABF2A9BF7}"/>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9" name="Freeform 18">
                <a:extLst>
                  <a:ext uri="{FF2B5EF4-FFF2-40B4-BE49-F238E27FC236}">
                    <a16:creationId xmlns="" xmlns:a16="http://schemas.microsoft.com/office/drawing/2014/main" id="{9666E4DB-B855-4A4E-BB50-1880738C11D7}"/>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0" name="Freeform 19">
                <a:extLst>
                  <a:ext uri="{FF2B5EF4-FFF2-40B4-BE49-F238E27FC236}">
                    <a16:creationId xmlns="" xmlns:a16="http://schemas.microsoft.com/office/drawing/2014/main" id="{F570FD9C-B435-4EF1-962C-621F1261AA5B}"/>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1" name="Freeform 20">
                <a:extLst>
                  <a:ext uri="{FF2B5EF4-FFF2-40B4-BE49-F238E27FC236}">
                    <a16:creationId xmlns="" xmlns:a16="http://schemas.microsoft.com/office/drawing/2014/main" id="{E236AF0B-3BDC-43C3-8FFC-2A94121E9463}"/>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2" name="Rectangle 21">
                <a:extLst>
                  <a:ext uri="{FF2B5EF4-FFF2-40B4-BE49-F238E27FC236}">
                    <a16:creationId xmlns="" xmlns:a16="http://schemas.microsoft.com/office/drawing/2014/main" id="{3BA2C208-5097-4497-AA2C-ADDDAB48B6A5}"/>
                  </a:ext>
                  <a:ext uri="{C183D7F6-B498-43B3-948B-1728B52AA6E4}">
                    <adec:decorative xmlns="" xmlns:adec="http://schemas.microsoft.com/office/drawing/2017/decorative" val="1"/>
                  </a:ext>
                </a:extLst>
              </p:cNvPr>
              <p:cNvSpPr>
                <a:spLocks noChangeArrowheads="1"/>
              </p:cNvSpPr>
              <p:nvPr>
                <p:extLst>
                  <p:ext uri="{386F3935-93C4-4BCD-93E2-E3B085C9AB24}">
                    <p16:designElem xmlns=""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263" name="Freeform 22">
                <a:extLst>
                  <a:ext uri="{FF2B5EF4-FFF2-40B4-BE49-F238E27FC236}">
                    <a16:creationId xmlns="" xmlns:a16="http://schemas.microsoft.com/office/drawing/2014/main" id="{6A45DD96-8D07-43CA-B036-6FDA880A17B2}"/>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4" name="Freeform 23">
                <a:extLst>
                  <a:ext uri="{FF2B5EF4-FFF2-40B4-BE49-F238E27FC236}">
                    <a16:creationId xmlns="" xmlns:a16="http://schemas.microsoft.com/office/drawing/2014/main" id="{AF7F7CBB-E154-4CD5-9ED0-D5DDC1DFEAE0}"/>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5" name="Freeform 24">
                <a:extLst>
                  <a:ext uri="{FF2B5EF4-FFF2-40B4-BE49-F238E27FC236}">
                    <a16:creationId xmlns="" xmlns:a16="http://schemas.microsoft.com/office/drawing/2014/main" id="{EFF4AB16-41DD-4877-8C28-ED78F4CA7FEA}"/>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6" name="Freeform 25">
                <a:extLst>
                  <a:ext uri="{FF2B5EF4-FFF2-40B4-BE49-F238E27FC236}">
                    <a16:creationId xmlns="" xmlns:a16="http://schemas.microsoft.com/office/drawing/2014/main" id="{30BCBD5D-92EB-487E-B1D0-F9000D45D100}"/>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7" name="Freeform 26">
                <a:extLst>
                  <a:ext uri="{FF2B5EF4-FFF2-40B4-BE49-F238E27FC236}">
                    <a16:creationId xmlns="" xmlns:a16="http://schemas.microsoft.com/office/drawing/2014/main" id="{DA07BDB8-9827-4EBF-9B99-6C503EA0BC64}"/>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8" name="Freeform 27">
                <a:extLst>
                  <a:ext uri="{FF2B5EF4-FFF2-40B4-BE49-F238E27FC236}">
                    <a16:creationId xmlns="" xmlns:a16="http://schemas.microsoft.com/office/drawing/2014/main" id="{7F41FB05-1B3F-450A-A1A7-8C8BD182A540}"/>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9" name="Freeform 28">
                <a:extLst>
                  <a:ext uri="{FF2B5EF4-FFF2-40B4-BE49-F238E27FC236}">
                    <a16:creationId xmlns="" xmlns:a16="http://schemas.microsoft.com/office/drawing/2014/main" id="{0629E219-1F32-41C1-B921-05E4561179BE}"/>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70" name="Freeform 29">
                <a:extLst>
                  <a:ext uri="{FF2B5EF4-FFF2-40B4-BE49-F238E27FC236}">
                    <a16:creationId xmlns="" xmlns:a16="http://schemas.microsoft.com/office/drawing/2014/main" id="{8081FB28-486E-4C09-9D15-0B2657B56FB0}"/>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71" name="Freeform 30">
                <a:extLst>
                  <a:ext uri="{FF2B5EF4-FFF2-40B4-BE49-F238E27FC236}">
                    <a16:creationId xmlns="" xmlns:a16="http://schemas.microsoft.com/office/drawing/2014/main" id="{CB547EFB-F29D-4336-9644-0AE7A94EA4CD}"/>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72" name="Freeform 31">
                <a:extLst>
                  <a:ext uri="{FF2B5EF4-FFF2-40B4-BE49-F238E27FC236}">
                    <a16:creationId xmlns="" xmlns:a16="http://schemas.microsoft.com/office/drawing/2014/main" id="{BB2793F4-FAD7-459A-BC46-06BB1D4FAAC3}"/>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grpSp>
        <p:grpSp>
          <p:nvGrpSpPr>
            <p:cNvPr id="235" name="Group 234">
              <a:extLst>
                <a:ext uri="{FF2B5EF4-FFF2-40B4-BE49-F238E27FC236}">
                  <a16:creationId xmlns="" xmlns:a16="http://schemas.microsoft.com/office/drawing/2014/main" id="{FC01589C-0235-4B21-B264-777746D4D595}"/>
                </a:ext>
                <a:ext uri="{C183D7F6-B498-43B3-948B-1728B52AA6E4}">
                  <adec:decorative xmlns="" xmlns:adec="http://schemas.microsoft.com/office/drawing/2017/decorative" val="1"/>
                </a:ext>
              </a:extLst>
            </p:cNvPr>
            <p:cNvGrpSpPr/>
            <p:nvPr>
              <p:extLst>
                <p:ext uri="{386F3935-93C4-4BCD-93E2-E3B085C9AB24}">
                  <p16:designElem xmlns=""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236" name="Freeform 32">
                <a:extLst>
                  <a:ext uri="{FF2B5EF4-FFF2-40B4-BE49-F238E27FC236}">
                    <a16:creationId xmlns="" xmlns:a16="http://schemas.microsoft.com/office/drawing/2014/main" id="{678F5669-8CE7-445E-8D54-49C5E2013B4D}"/>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37" name="Freeform 33">
                <a:extLst>
                  <a:ext uri="{FF2B5EF4-FFF2-40B4-BE49-F238E27FC236}">
                    <a16:creationId xmlns="" xmlns:a16="http://schemas.microsoft.com/office/drawing/2014/main" id="{E93A3F8E-D876-485E-9EDC-43E315DE1EE4}"/>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38" name="Freeform 34">
                <a:extLst>
                  <a:ext uri="{FF2B5EF4-FFF2-40B4-BE49-F238E27FC236}">
                    <a16:creationId xmlns="" xmlns:a16="http://schemas.microsoft.com/office/drawing/2014/main" id="{B4F848A6-931A-4CC9-9B29-C7A9CEA3ACED}"/>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39" name="Freeform 35">
                <a:extLst>
                  <a:ext uri="{FF2B5EF4-FFF2-40B4-BE49-F238E27FC236}">
                    <a16:creationId xmlns="" xmlns:a16="http://schemas.microsoft.com/office/drawing/2014/main" id="{5C4204D4-6782-4DB1-8FF8-86CC698AF2F1}"/>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0" name="Freeform 36">
                <a:extLst>
                  <a:ext uri="{FF2B5EF4-FFF2-40B4-BE49-F238E27FC236}">
                    <a16:creationId xmlns="" xmlns:a16="http://schemas.microsoft.com/office/drawing/2014/main" id="{3907C583-5764-43DC-8AF9-992D3472F678}"/>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1" name="Freeform 37">
                <a:extLst>
                  <a:ext uri="{FF2B5EF4-FFF2-40B4-BE49-F238E27FC236}">
                    <a16:creationId xmlns="" xmlns:a16="http://schemas.microsoft.com/office/drawing/2014/main" id="{56CE3D6E-1121-4EF2-9DFB-7F3937FCCD05}"/>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2" name="Freeform 38">
                <a:extLst>
                  <a:ext uri="{FF2B5EF4-FFF2-40B4-BE49-F238E27FC236}">
                    <a16:creationId xmlns="" xmlns:a16="http://schemas.microsoft.com/office/drawing/2014/main" id="{3AEB7245-E197-4AE5-BCFC-7821E49EFE4F}"/>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3" name="Freeform 39">
                <a:extLst>
                  <a:ext uri="{FF2B5EF4-FFF2-40B4-BE49-F238E27FC236}">
                    <a16:creationId xmlns="" xmlns:a16="http://schemas.microsoft.com/office/drawing/2014/main" id="{801E9C76-F4FB-4C4D-9350-B526F294E012}"/>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4" name="Freeform 40">
                <a:extLst>
                  <a:ext uri="{FF2B5EF4-FFF2-40B4-BE49-F238E27FC236}">
                    <a16:creationId xmlns="" xmlns:a16="http://schemas.microsoft.com/office/drawing/2014/main" id="{F9C0C5DE-6C8C-4CD0-9C91-6A132A06DA79}"/>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5" name="Rectangle 41">
                <a:extLst>
                  <a:ext uri="{FF2B5EF4-FFF2-40B4-BE49-F238E27FC236}">
                    <a16:creationId xmlns="" xmlns:a16="http://schemas.microsoft.com/office/drawing/2014/main" id="{955A7039-8B66-4CF0-8048-0AD0F4A5B853}"/>
                  </a:ext>
                  <a:ext uri="{C183D7F6-B498-43B3-948B-1728B52AA6E4}">
                    <adec:decorative xmlns="" xmlns:adec="http://schemas.microsoft.com/office/drawing/2017/decorative" val="1"/>
                  </a:ext>
                </a:extLst>
              </p:cNvPr>
              <p:cNvSpPr>
                <a:spLocks noChangeArrowheads="1"/>
              </p:cNvSpPr>
              <p:nvPr>
                <p:extLst>
                  <p:ext uri="{386F3935-93C4-4BCD-93E2-E3B085C9AB24}">
                    <p16:designElem xmlns=""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grpSp>
      </p:grpSp>
      <p:pic>
        <p:nvPicPr>
          <p:cNvPr id="274" name="Picture 2">
            <a:extLst>
              <a:ext uri="{FF2B5EF4-FFF2-40B4-BE49-F238E27FC236}">
                <a16:creationId xmlns="" xmlns:a16="http://schemas.microsoft.com/office/drawing/2014/main" id="{6D651BB0-1DFD-4941-83DD-704006F6B139}"/>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p:nvSpPr>
          <p:cNvPr id="276" name="Round Diagonal Corner Rectangle 6">
            <a:extLst>
              <a:ext uri="{FF2B5EF4-FFF2-40B4-BE49-F238E27FC236}">
                <a16:creationId xmlns="" xmlns:a16="http://schemas.microsoft.com/office/drawing/2014/main" id="{3D66C6E3-EBD2-40B7-8FD8-D6D2250FC482}"/>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980544" y="808057"/>
            <a:ext cx="10227733" cy="5234394"/>
          </a:xfrm>
          <a:prstGeom prst="round2DiagRect">
            <a:avLst>
              <a:gd name="adj1" fmla="val 6185"/>
              <a:gd name="adj2" fmla="val 0"/>
            </a:avLst>
          </a:prstGeom>
          <a:solidFill>
            <a:srgbClr val="FFFFFF"/>
          </a:solid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a:blip r:embed="rId4"/>
          <a:stretch>
            <a:fillRect/>
          </a:stretch>
        </p:blipFill>
        <p:spPr>
          <a:xfrm>
            <a:off x="3648075" y="940476"/>
            <a:ext cx="4895850" cy="866775"/>
          </a:xfrm>
          <a:prstGeom prst="rect">
            <a:avLst/>
          </a:prstGeom>
        </p:spPr>
      </p:pic>
      <p:pic>
        <p:nvPicPr>
          <p:cNvPr id="3" name="Picture 2"/>
          <p:cNvPicPr>
            <a:picLocks noChangeAspect="1"/>
          </p:cNvPicPr>
          <p:nvPr/>
        </p:nvPicPr>
        <p:blipFill>
          <a:blip r:embed="rId5"/>
          <a:stretch>
            <a:fillRect/>
          </a:stretch>
        </p:blipFill>
        <p:spPr>
          <a:xfrm>
            <a:off x="3022597" y="2224638"/>
            <a:ext cx="6143625" cy="1133475"/>
          </a:xfrm>
          <a:prstGeom prst="rect">
            <a:avLst/>
          </a:prstGeom>
        </p:spPr>
      </p:pic>
      <p:pic>
        <p:nvPicPr>
          <p:cNvPr id="4" name="Picture 3"/>
          <p:cNvPicPr>
            <a:picLocks noChangeAspect="1"/>
          </p:cNvPicPr>
          <p:nvPr/>
        </p:nvPicPr>
        <p:blipFill>
          <a:blip r:embed="rId6"/>
          <a:stretch>
            <a:fillRect/>
          </a:stretch>
        </p:blipFill>
        <p:spPr>
          <a:xfrm>
            <a:off x="3022597" y="3539332"/>
            <a:ext cx="6149978" cy="942182"/>
          </a:xfrm>
          <a:prstGeom prst="rect">
            <a:avLst/>
          </a:prstGeom>
        </p:spPr>
      </p:pic>
    </p:spTree>
    <p:extLst>
      <p:ext uri="{BB962C8B-B14F-4D97-AF65-F5344CB8AC3E}">
        <p14:creationId xmlns:p14="http://schemas.microsoft.com/office/powerpoint/2010/main" val="821033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231" name="Picture 2">
            <a:extLst>
              <a:ext uri="{FF2B5EF4-FFF2-40B4-BE49-F238E27FC236}">
                <a16:creationId xmlns="" xmlns:a16="http://schemas.microsoft.com/office/drawing/2014/main" id="{EA8ADA9F-99E3-4964-8962-1118D1439FBA}"/>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grpSp>
        <p:nvGrpSpPr>
          <p:cNvPr id="233" name="Group 232">
            <a:extLst>
              <a:ext uri="{FF2B5EF4-FFF2-40B4-BE49-F238E27FC236}">
                <a16:creationId xmlns="" xmlns:a16="http://schemas.microsoft.com/office/drawing/2014/main" id="{366C3164-AA9F-47E3-913A-4F002BC00F6E}"/>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14288" y="0"/>
            <a:ext cx="12053888" cy="6858001"/>
            <a:chOff x="-14288" y="0"/>
            <a:chExt cx="12053888" cy="6858001"/>
          </a:xfrm>
        </p:grpSpPr>
        <p:grpSp>
          <p:nvGrpSpPr>
            <p:cNvPr id="234" name="Group 233">
              <a:extLst>
                <a:ext uri="{FF2B5EF4-FFF2-40B4-BE49-F238E27FC236}">
                  <a16:creationId xmlns="" xmlns:a16="http://schemas.microsoft.com/office/drawing/2014/main" id="{23FFBAC2-26D2-48B6-B2AA-34AEA0E79E28}"/>
                </a:ext>
                <a:ext uri="{C183D7F6-B498-43B3-948B-1728B52AA6E4}">
                  <adec:decorative xmlns="" xmlns:adec="http://schemas.microsoft.com/office/drawing/2017/decorative" val="1"/>
                </a:ext>
              </a:extLst>
            </p:cNvPr>
            <p:cNvGrpSpPr/>
            <p:nvPr>
              <p:extLst>
                <p:ext uri="{386F3935-93C4-4BCD-93E2-E3B085C9AB24}">
                  <p16:designElem xmlns="" xmlns:p16="http://schemas.microsoft.com/office/powerpoint/2015/main" val="1"/>
                </p:ext>
              </p:extLst>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46" name="Rectangle 5">
                <a:extLst>
                  <a:ext uri="{FF2B5EF4-FFF2-40B4-BE49-F238E27FC236}">
                    <a16:creationId xmlns="" xmlns:a16="http://schemas.microsoft.com/office/drawing/2014/main" id="{9B164BCB-27D3-4B8C-AC13-0A6F461082B7}"/>
                  </a:ext>
                  <a:ext uri="{C183D7F6-B498-43B3-948B-1728B52AA6E4}">
                    <adec:decorative xmlns="" xmlns:adec="http://schemas.microsoft.com/office/drawing/2017/decorative" val="1"/>
                  </a:ext>
                </a:extLst>
              </p:cNvPr>
              <p:cNvSpPr>
                <a:spLocks noChangeArrowheads="1"/>
              </p:cNvSpPr>
              <p:nvPr>
                <p:extLst>
                  <p:ext uri="{386F3935-93C4-4BCD-93E2-E3B085C9AB24}">
                    <p16:designElem xmlns=""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247" name="Freeform 6">
                <a:extLst>
                  <a:ext uri="{FF2B5EF4-FFF2-40B4-BE49-F238E27FC236}">
                    <a16:creationId xmlns="" xmlns:a16="http://schemas.microsoft.com/office/drawing/2014/main" id="{10B247BE-F4A2-4259-9B20-FB9A555D2802}"/>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8" name="Freeform 7">
                <a:extLst>
                  <a:ext uri="{FF2B5EF4-FFF2-40B4-BE49-F238E27FC236}">
                    <a16:creationId xmlns="" xmlns:a16="http://schemas.microsoft.com/office/drawing/2014/main" id="{39322C5A-DB6D-4B28-8C1C-1B1E89678918}"/>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9" name="Freeform 8">
                <a:extLst>
                  <a:ext uri="{FF2B5EF4-FFF2-40B4-BE49-F238E27FC236}">
                    <a16:creationId xmlns="" xmlns:a16="http://schemas.microsoft.com/office/drawing/2014/main" id="{67009B08-E345-4516-96EC-ED0AB1F30BAF}"/>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0" name="Freeform 9">
                <a:extLst>
                  <a:ext uri="{FF2B5EF4-FFF2-40B4-BE49-F238E27FC236}">
                    <a16:creationId xmlns="" xmlns:a16="http://schemas.microsoft.com/office/drawing/2014/main" id="{DFE2793C-165C-4635-A26E-C569C8E0C536}"/>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1" name="Freeform 10">
                <a:extLst>
                  <a:ext uri="{FF2B5EF4-FFF2-40B4-BE49-F238E27FC236}">
                    <a16:creationId xmlns="" xmlns:a16="http://schemas.microsoft.com/office/drawing/2014/main" id="{ECDFEF2C-7B0A-41A1-BB61-C92CB3E3A773}"/>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2" name="Freeform 11">
                <a:extLst>
                  <a:ext uri="{FF2B5EF4-FFF2-40B4-BE49-F238E27FC236}">
                    <a16:creationId xmlns="" xmlns:a16="http://schemas.microsoft.com/office/drawing/2014/main" id="{0012A396-1946-4B40-AA39-0790157CE932}"/>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3" name="Freeform 12">
                <a:extLst>
                  <a:ext uri="{FF2B5EF4-FFF2-40B4-BE49-F238E27FC236}">
                    <a16:creationId xmlns="" xmlns:a16="http://schemas.microsoft.com/office/drawing/2014/main" id="{CD6C6024-F73D-4991-97B9-BE53FF24E311}"/>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4" name="Freeform 13">
                <a:extLst>
                  <a:ext uri="{FF2B5EF4-FFF2-40B4-BE49-F238E27FC236}">
                    <a16:creationId xmlns="" xmlns:a16="http://schemas.microsoft.com/office/drawing/2014/main" id="{5977EDD1-3D10-43FA-B800-7A7C8112B774}"/>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5" name="Freeform 14">
                <a:extLst>
                  <a:ext uri="{FF2B5EF4-FFF2-40B4-BE49-F238E27FC236}">
                    <a16:creationId xmlns="" xmlns:a16="http://schemas.microsoft.com/office/drawing/2014/main" id="{D37988CF-9FC6-48F5-82F8-D2EB0178A3B9}"/>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6" name="Freeform 15">
                <a:extLst>
                  <a:ext uri="{FF2B5EF4-FFF2-40B4-BE49-F238E27FC236}">
                    <a16:creationId xmlns="" xmlns:a16="http://schemas.microsoft.com/office/drawing/2014/main" id="{EC5BB05B-491C-414A-91C3-B1CAB785A84C}"/>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7" name="Line 16">
                <a:extLst>
                  <a:ext uri="{FF2B5EF4-FFF2-40B4-BE49-F238E27FC236}">
                    <a16:creationId xmlns="" xmlns:a16="http://schemas.microsoft.com/office/drawing/2014/main" id="{F3180CB6-F8D2-4596-B6CB-F9CEF5D3894E}"/>
                  </a:ext>
                  <a:ext uri="{C183D7F6-B498-43B3-948B-1728B52AA6E4}">
                    <adec:decorative xmlns="" xmlns:adec="http://schemas.microsoft.com/office/drawing/2017/decorative" val="1"/>
                  </a:ext>
                </a:extLst>
              </p:cNvPr>
              <p:cNvSpPr>
                <a:spLocks noChangeShapeType="1"/>
              </p:cNvSpPr>
              <p:nvPr>
                <p:extLst>
                  <p:ext uri="{386F3935-93C4-4BCD-93E2-E3B085C9AB24}">
                    <p16:designElem xmlns=""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258" name="Freeform 17">
                <a:extLst>
                  <a:ext uri="{FF2B5EF4-FFF2-40B4-BE49-F238E27FC236}">
                    <a16:creationId xmlns="" xmlns:a16="http://schemas.microsoft.com/office/drawing/2014/main" id="{DF338DD3-80F8-4F68-AC7C-361ABF2A9BF7}"/>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9" name="Freeform 18">
                <a:extLst>
                  <a:ext uri="{FF2B5EF4-FFF2-40B4-BE49-F238E27FC236}">
                    <a16:creationId xmlns="" xmlns:a16="http://schemas.microsoft.com/office/drawing/2014/main" id="{9666E4DB-B855-4A4E-BB50-1880738C11D7}"/>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0" name="Freeform 19">
                <a:extLst>
                  <a:ext uri="{FF2B5EF4-FFF2-40B4-BE49-F238E27FC236}">
                    <a16:creationId xmlns="" xmlns:a16="http://schemas.microsoft.com/office/drawing/2014/main" id="{F570FD9C-B435-4EF1-962C-621F1261AA5B}"/>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1" name="Freeform 20">
                <a:extLst>
                  <a:ext uri="{FF2B5EF4-FFF2-40B4-BE49-F238E27FC236}">
                    <a16:creationId xmlns="" xmlns:a16="http://schemas.microsoft.com/office/drawing/2014/main" id="{E236AF0B-3BDC-43C3-8FFC-2A94121E9463}"/>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2" name="Rectangle 21">
                <a:extLst>
                  <a:ext uri="{FF2B5EF4-FFF2-40B4-BE49-F238E27FC236}">
                    <a16:creationId xmlns="" xmlns:a16="http://schemas.microsoft.com/office/drawing/2014/main" id="{3BA2C208-5097-4497-AA2C-ADDDAB48B6A5}"/>
                  </a:ext>
                  <a:ext uri="{C183D7F6-B498-43B3-948B-1728B52AA6E4}">
                    <adec:decorative xmlns="" xmlns:adec="http://schemas.microsoft.com/office/drawing/2017/decorative" val="1"/>
                  </a:ext>
                </a:extLst>
              </p:cNvPr>
              <p:cNvSpPr>
                <a:spLocks noChangeArrowheads="1"/>
              </p:cNvSpPr>
              <p:nvPr>
                <p:extLst>
                  <p:ext uri="{386F3935-93C4-4BCD-93E2-E3B085C9AB24}">
                    <p16:designElem xmlns=""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263" name="Freeform 22">
                <a:extLst>
                  <a:ext uri="{FF2B5EF4-FFF2-40B4-BE49-F238E27FC236}">
                    <a16:creationId xmlns="" xmlns:a16="http://schemas.microsoft.com/office/drawing/2014/main" id="{6A45DD96-8D07-43CA-B036-6FDA880A17B2}"/>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4" name="Freeform 23">
                <a:extLst>
                  <a:ext uri="{FF2B5EF4-FFF2-40B4-BE49-F238E27FC236}">
                    <a16:creationId xmlns="" xmlns:a16="http://schemas.microsoft.com/office/drawing/2014/main" id="{AF7F7CBB-E154-4CD5-9ED0-D5DDC1DFEAE0}"/>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5" name="Freeform 24">
                <a:extLst>
                  <a:ext uri="{FF2B5EF4-FFF2-40B4-BE49-F238E27FC236}">
                    <a16:creationId xmlns="" xmlns:a16="http://schemas.microsoft.com/office/drawing/2014/main" id="{EFF4AB16-41DD-4877-8C28-ED78F4CA7FEA}"/>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6" name="Freeform 25">
                <a:extLst>
                  <a:ext uri="{FF2B5EF4-FFF2-40B4-BE49-F238E27FC236}">
                    <a16:creationId xmlns="" xmlns:a16="http://schemas.microsoft.com/office/drawing/2014/main" id="{30BCBD5D-92EB-487E-B1D0-F9000D45D100}"/>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7" name="Freeform 26">
                <a:extLst>
                  <a:ext uri="{FF2B5EF4-FFF2-40B4-BE49-F238E27FC236}">
                    <a16:creationId xmlns="" xmlns:a16="http://schemas.microsoft.com/office/drawing/2014/main" id="{DA07BDB8-9827-4EBF-9B99-6C503EA0BC64}"/>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8" name="Freeform 27">
                <a:extLst>
                  <a:ext uri="{FF2B5EF4-FFF2-40B4-BE49-F238E27FC236}">
                    <a16:creationId xmlns="" xmlns:a16="http://schemas.microsoft.com/office/drawing/2014/main" id="{7F41FB05-1B3F-450A-A1A7-8C8BD182A540}"/>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9" name="Freeform 28">
                <a:extLst>
                  <a:ext uri="{FF2B5EF4-FFF2-40B4-BE49-F238E27FC236}">
                    <a16:creationId xmlns="" xmlns:a16="http://schemas.microsoft.com/office/drawing/2014/main" id="{0629E219-1F32-41C1-B921-05E4561179BE}"/>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70" name="Freeform 29">
                <a:extLst>
                  <a:ext uri="{FF2B5EF4-FFF2-40B4-BE49-F238E27FC236}">
                    <a16:creationId xmlns="" xmlns:a16="http://schemas.microsoft.com/office/drawing/2014/main" id="{8081FB28-486E-4C09-9D15-0B2657B56FB0}"/>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71" name="Freeform 30">
                <a:extLst>
                  <a:ext uri="{FF2B5EF4-FFF2-40B4-BE49-F238E27FC236}">
                    <a16:creationId xmlns="" xmlns:a16="http://schemas.microsoft.com/office/drawing/2014/main" id="{CB547EFB-F29D-4336-9644-0AE7A94EA4CD}"/>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72" name="Freeform 31">
                <a:extLst>
                  <a:ext uri="{FF2B5EF4-FFF2-40B4-BE49-F238E27FC236}">
                    <a16:creationId xmlns="" xmlns:a16="http://schemas.microsoft.com/office/drawing/2014/main" id="{BB2793F4-FAD7-459A-BC46-06BB1D4FAAC3}"/>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grpSp>
        <p:grpSp>
          <p:nvGrpSpPr>
            <p:cNvPr id="235" name="Group 234">
              <a:extLst>
                <a:ext uri="{FF2B5EF4-FFF2-40B4-BE49-F238E27FC236}">
                  <a16:creationId xmlns="" xmlns:a16="http://schemas.microsoft.com/office/drawing/2014/main" id="{FC01589C-0235-4B21-B264-777746D4D595}"/>
                </a:ext>
                <a:ext uri="{C183D7F6-B498-43B3-948B-1728B52AA6E4}">
                  <adec:decorative xmlns="" xmlns:adec="http://schemas.microsoft.com/office/drawing/2017/decorative" val="1"/>
                </a:ext>
              </a:extLst>
            </p:cNvPr>
            <p:cNvGrpSpPr/>
            <p:nvPr>
              <p:extLst>
                <p:ext uri="{386F3935-93C4-4BCD-93E2-E3B085C9AB24}">
                  <p16:designElem xmlns=""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236" name="Freeform 32">
                <a:extLst>
                  <a:ext uri="{FF2B5EF4-FFF2-40B4-BE49-F238E27FC236}">
                    <a16:creationId xmlns="" xmlns:a16="http://schemas.microsoft.com/office/drawing/2014/main" id="{678F5669-8CE7-445E-8D54-49C5E2013B4D}"/>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37" name="Freeform 33">
                <a:extLst>
                  <a:ext uri="{FF2B5EF4-FFF2-40B4-BE49-F238E27FC236}">
                    <a16:creationId xmlns="" xmlns:a16="http://schemas.microsoft.com/office/drawing/2014/main" id="{E93A3F8E-D876-485E-9EDC-43E315DE1EE4}"/>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38" name="Freeform 34">
                <a:extLst>
                  <a:ext uri="{FF2B5EF4-FFF2-40B4-BE49-F238E27FC236}">
                    <a16:creationId xmlns="" xmlns:a16="http://schemas.microsoft.com/office/drawing/2014/main" id="{B4F848A6-931A-4CC9-9B29-C7A9CEA3ACED}"/>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39" name="Freeform 35">
                <a:extLst>
                  <a:ext uri="{FF2B5EF4-FFF2-40B4-BE49-F238E27FC236}">
                    <a16:creationId xmlns="" xmlns:a16="http://schemas.microsoft.com/office/drawing/2014/main" id="{5C4204D4-6782-4DB1-8FF8-86CC698AF2F1}"/>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0" name="Freeform 36">
                <a:extLst>
                  <a:ext uri="{FF2B5EF4-FFF2-40B4-BE49-F238E27FC236}">
                    <a16:creationId xmlns="" xmlns:a16="http://schemas.microsoft.com/office/drawing/2014/main" id="{3907C583-5764-43DC-8AF9-992D3472F678}"/>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1" name="Freeform 37">
                <a:extLst>
                  <a:ext uri="{FF2B5EF4-FFF2-40B4-BE49-F238E27FC236}">
                    <a16:creationId xmlns="" xmlns:a16="http://schemas.microsoft.com/office/drawing/2014/main" id="{56CE3D6E-1121-4EF2-9DFB-7F3937FCCD05}"/>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2" name="Freeform 38">
                <a:extLst>
                  <a:ext uri="{FF2B5EF4-FFF2-40B4-BE49-F238E27FC236}">
                    <a16:creationId xmlns="" xmlns:a16="http://schemas.microsoft.com/office/drawing/2014/main" id="{3AEB7245-E197-4AE5-BCFC-7821E49EFE4F}"/>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3" name="Freeform 39">
                <a:extLst>
                  <a:ext uri="{FF2B5EF4-FFF2-40B4-BE49-F238E27FC236}">
                    <a16:creationId xmlns="" xmlns:a16="http://schemas.microsoft.com/office/drawing/2014/main" id="{801E9C76-F4FB-4C4D-9350-B526F294E012}"/>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4" name="Freeform 40">
                <a:extLst>
                  <a:ext uri="{FF2B5EF4-FFF2-40B4-BE49-F238E27FC236}">
                    <a16:creationId xmlns="" xmlns:a16="http://schemas.microsoft.com/office/drawing/2014/main" id="{F9C0C5DE-6C8C-4CD0-9C91-6A132A06DA79}"/>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5" name="Rectangle 41">
                <a:extLst>
                  <a:ext uri="{FF2B5EF4-FFF2-40B4-BE49-F238E27FC236}">
                    <a16:creationId xmlns="" xmlns:a16="http://schemas.microsoft.com/office/drawing/2014/main" id="{955A7039-8B66-4CF0-8048-0AD0F4A5B853}"/>
                  </a:ext>
                  <a:ext uri="{C183D7F6-B498-43B3-948B-1728B52AA6E4}">
                    <adec:decorative xmlns="" xmlns:adec="http://schemas.microsoft.com/office/drawing/2017/decorative" val="1"/>
                  </a:ext>
                </a:extLst>
              </p:cNvPr>
              <p:cNvSpPr>
                <a:spLocks noChangeArrowheads="1"/>
              </p:cNvSpPr>
              <p:nvPr>
                <p:extLst>
                  <p:ext uri="{386F3935-93C4-4BCD-93E2-E3B085C9AB24}">
                    <p16:designElem xmlns=""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grpSp>
      </p:grpSp>
      <p:pic>
        <p:nvPicPr>
          <p:cNvPr id="274" name="Picture 2">
            <a:extLst>
              <a:ext uri="{FF2B5EF4-FFF2-40B4-BE49-F238E27FC236}">
                <a16:creationId xmlns="" xmlns:a16="http://schemas.microsoft.com/office/drawing/2014/main" id="{6D651BB0-1DFD-4941-83DD-704006F6B139}"/>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p:nvSpPr>
          <p:cNvPr id="276" name="Round Diagonal Corner Rectangle 6">
            <a:extLst>
              <a:ext uri="{FF2B5EF4-FFF2-40B4-BE49-F238E27FC236}">
                <a16:creationId xmlns="" xmlns:a16="http://schemas.microsoft.com/office/drawing/2014/main" id="{3D66C6E3-EBD2-40B7-8FD8-D6D2250FC482}"/>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980544" y="808057"/>
            <a:ext cx="10227733" cy="5234394"/>
          </a:xfrm>
          <a:prstGeom prst="round2DiagRect">
            <a:avLst>
              <a:gd name="adj1" fmla="val 6185"/>
              <a:gd name="adj2" fmla="val 0"/>
            </a:avLst>
          </a:prstGeom>
          <a:solidFill>
            <a:srgbClr val="FFFFFF"/>
          </a:solid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NUnit Testing Framework</a:t>
            </a:r>
          </a:p>
          <a:p>
            <a:pPr algn="ctr"/>
            <a:r>
              <a:rPr lang="en-US"/>
              <a:t> </a:t>
            </a:r>
          </a:p>
          <a:p>
            <a:pPr algn="ctr"/>
            <a:r>
              <a:rPr lang="en-US"/>
              <a:t>NUnit is a unit-testing framework for .NET applications in which the entire application is isolated into diverse modules. Each module is tested independently to ensure that the objective is met. The NUnit Framework caters to a range of attributes that are used during unit tests. They are used to define Test -Fixtures, Test methods, ExpectedException, and Ignore methods.</a:t>
            </a:r>
          </a:p>
        </p:txBody>
      </p:sp>
      <p:pic>
        <p:nvPicPr>
          <p:cNvPr id="5" name="Picture 4"/>
          <p:cNvPicPr>
            <a:picLocks noChangeAspect="1"/>
          </p:cNvPicPr>
          <p:nvPr/>
        </p:nvPicPr>
        <p:blipFill>
          <a:blip r:embed="rId4"/>
          <a:stretch>
            <a:fillRect/>
          </a:stretch>
        </p:blipFill>
        <p:spPr>
          <a:xfrm>
            <a:off x="1182687" y="1620838"/>
            <a:ext cx="4162425" cy="2819400"/>
          </a:xfrm>
          <a:prstGeom prst="rect">
            <a:avLst/>
          </a:prstGeom>
        </p:spPr>
      </p:pic>
      <p:sp>
        <p:nvSpPr>
          <p:cNvPr id="7" name="Rectangle 6"/>
          <p:cNvSpPr/>
          <p:nvPr/>
        </p:nvSpPr>
        <p:spPr>
          <a:xfrm>
            <a:off x="6092821" y="2525533"/>
            <a:ext cx="6096000" cy="2308324"/>
          </a:xfrm>
          <a:prstGeom prst="rect">
            <a:avLst/>
          </a:prstGeom>
        </p:spPr>
        <p:txBody>
          <a:bodyPr>
            <a:spAutoFit/>
          </a:bodyPr>
          <a:lstStyle/>
          <a:p>
            <a:r>
              <a:rPr lang="en-US" dirty="0" err="1">
                <a:solidFill>
                  <a:schemeClr val="bg1"/>
                </a:solidFill>
              </a:rPr>
              <a:t>NUnit</a:t>
            </a:r>
            <a:r>
              <a:rPr lang="en-US" dirty="0">
                <a:solidFill>
                  <a:schemeClr val="bg1"/>
                </a:solidFill>
              </a:rPr>
              <a:t> Testing Framework</a:t>
            </a:r>
          </a:p>
          <a:p>
            <a:r>
              <a:rPr lang="en-US" dirty="0">
                <a:solidFill>
                  <a:schemeClr val="bg1"/>
                </a:solidFill>
              </a:rPr>
              <a:t> </a:t>
            </a:r>
          </a:p>
          <a:p>
            <a:r>
              <a:rPr lang="en-US" dirty="0" err="1">
                <a:solidFill>
                  <a:schemeClr val="bg1"/>
                </a:solidFill>
              </a:rPr>
              <a:t>NUnit</a:t>
            </a:r>
            <a:r>
              <a:rPr lang="en-US" dirty="0">
                <a:solidFill>
                  <a:schemeClr val="bg1"/>
                </a:solidFill>
              </a:rPr>
              <a:t> is a unit-testing framework for .NET applications </a:t>
            </a:r>
            <a:endParaRPr lang="en-US" dirty="0" smtClean="0">
              <a:solidFill>
                <a:schemeClr val="bg1"/>
              </a:solidFill>
            </a:endParaRPr>
          </a:p>
          <a:p>
            <a:r>
              <a:rPr lang="en-US" dirty="0" smtClean="0">
                <a:solidFill>
                  <a:schemeClr val="bg1"/>
                </a:solidFill>
              </a:rPr>
              <a:t>in </a:t>
            </a:r>
            <a:r>
              <a:rPr lang="en-US" dirty="0">
                <a:solidFill>
                  <a:schemeClr val="bg1"/>
                </a:solidFill>
              </a:rPr>
              <a:t>which the entire application is isolated into </a:t>
            </a:r>
            <a:endParaRPr lang="en-US" dirty="0" smtClean="0">
              <a:solidFill>
                <a:schemeClr val="bg1"/>
              </a:solidFill>
            </a:endParaRPr>
          </a:p>
          <a:p>
            <a:r>
              <a:rPr lang="en-US" dirty="0" smtClean="0">
                <a:solidFill>
                  <a:schemeClr val="bg1"/>
                </a:solidFill>
              </a:rPr>
              <a:t>multiple </a:t>
            </a:r>
            <a:r>
              <a:rPr lang="en-US" dirty="0">
                <a:solidFill>
                  <a:schemeClr val="bg1"/>
                </a:solidFill>
              </a:rPr>
              <a:t>modules</a:t>
            </a:r>
            <a:r>
              <a:rPr lang="en-US" dirty="0" smtClean="0">
                <a:solidFill>
                  <a:schemeClr val="bg1"/>
                </a:solidFill>
              </a:rPr>
              <a:t>.</a:t>
            </a:r>
          </a:p>
          <a:p>
            <a:endParaRPr lang="en-US" dirty="0">
              <a:solidFill>
                <a:schemeClr val="bg1"/>
              </a:solidFill>
            </a:endParaRPr>
          </a:p>
          <a:p>
            <a:r>
              <a:rPr lang="en-US" dirty="0">
                <a:solidFill>
                  <a:schemeClr val="bg1"/>
                </a:solidFill>
              </a:rPr>
              <a:t>They are used to define Test -Fixtures, Test methods, </a:t>
            </a:r>
            <a:r>
              <a:rPr lang="en-US" dirty="0" err="1">
                <a:solidFill>
                  <a:schemeClr val="bg1"/>
                </a:solidFill>
              </a:rPr>
              <a:t>ExpectedException</a:t>
            </a:r>
            <a:r>
              <a:rPr lang="en-US" dirty="0">
                <a:solidFill>
                  <a:schemeClr val="bg1"/>
                </a:solidFill>
              </a:rPr>
              <a:t>, and Ignore methods.</a:t>
            </a:r>
            <a:r>
              <a:rPr lang="en-US" dirty="0" smtClean="0">
                <a:solidFill>
                  <a:schemeClr val="bg1"/>
                </a:solidFill>
              </a:rPr>
              <a:t> </a:t>
            </a:r>
            <a:endParaRPr lang="en-US" dirty="0">
              <a:solidFill>
                <a:schemeClr val="bg1"/>
              </a:solidFill>
            </a:endParaRPr>
          </a:p>
        </p:txBody>
      </p:sp>
    </p:spTree>
    <p:extLst>
      <p:ext uri="{BB962C8B-B14F-4D97-AF65-F5344CB8AC3E}">
        <p14:creationId xmlns:p14="http://schemas.microsoft.com/office/powerpoint/2010/main" val="126704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49" name="Round Diagonal Corner Rectangle 6">
            <a:extLst>
              <a:ext uri="{FF2B5EF4-FFF2-40B4-BE49-F238E27FC236}">
                <a16:creationId xmlns="" xmlns:a16="http://schemas.microsoft.com/office/drawing/2014/main" id="{3D66C6E3-EBD2-40B7-8FD8-D6D2250FC482}"/>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980544" y="808057"/>
            <a:ext cx="10227733" cy="5234394"/>
          </a:xfrm>
          <a:prstGeom prst="round2DiagRect">
            <a:avLst>
              <a:gd name="adj1" fmla="val 6185"/>
              <a:gd name="adj2" fmla="val 0"/>
            </a:avLst>
          </a:prstGeom>
          <a:solidFill>
            <a:srgbClr val="FFFFFF"/>
          </a:solid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1" name="Picture 2">
            <a:extLst>
              <a:ext uri="{FF2B5EF4-FFF2-40B4-BE49-F238E27FC236}">
                <a16:creationId xmlns="" xmlns:a16="http://schemas.microsoft.com/office/drawing/2014/main" id="{EA8ADA9F-99E3-4964-8962-1118D1439FBA}"/>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grpSp>
        <p:nvGrpSpPr>
          <p:cNvPr id="233" name="Group 232">
            <a:extLst>
              <a:ext uri="{FF2B5EF4-FFF2-40B4-BE49-F238E27FC236}">
                <a16:creationId xmlns="" xmlns:a16="http://schemas.microsoft.com/office/drawing/2014/main" id="{366C3164-AA9F-47E3-913A-4F002BC00F6E}"/>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14288" y="0"/>
            <a:ext cx="12053888" cy="6858001"/>
            <a:chOff x="-14288" y="0"/>
            <a:chExt cx="12053888" cy="6858001"/>
          </a:xfrm>
        </p:grpSpPr>
        <p:grpSp>
          <p:nvGrpSpPr>
            <p:cNvPr id="234" name="Group 233">
              <a:extLst>
                <a:ext uri="{FF2B5EF4-FFF2-40B4-BE49-F238E27FC236}">
                  <a16:creationId xmlns="" xmlns:a16="http://schemas.microsoft.com/office/drawing/2014/main" id="{23FFBAC2-26D2-48B6-B2AA-34AEA0E79E28}"/>
                </a:ext>
                <a:ext uri="{C183D7F6-B498-43B3-948B-1728B52AA6E4}">
                  <adec:decorative xmlns="" xmlns:adec="http://schemas.microsoft.com/office/drawing/2017/decorative" val="1"/>
                </a:ext>
              </a:extLst>
            </p:cNvPr>
            <p:cNvGrpSpPr/>
            <p:nvPr>
              <p:extLst>
                <p:ext uri="{386F3935-93C4-4BCD-93E2-E3B085C9AB24}">
                  <p16:designElem xmlns="" xmlns:p16="http://schemas.microsoft.com/office/powerpoint/2015/main" val="1"/>
                </p:ext>
              </p:extLst>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46" name="Rectangle 5">
                <a:extLst>
                  <a:ext uri="{FF2B5EF4-FFF2-40B4-BE49-F238E27FC236}">
                    <a16:creationId xmlns="" xmlns:a16="http://schemas.microsoft.com/office/drawing/2014/main" id="{9B164BCB-27D3-4B8C-AC13-0A6F461082B7}"/>
                  </a:ext>
                  <a:ext uri="{C183D7F6-B498-43B3-948B-1728B52AA6E4}">
                    <adec:decorative xmlns="" xmlns:adec="http://schemas.microsoft.com/office/drawing/2017/decorative" val="1"/>
                  </a:ext>
                </a:extLst>
              </p:cNvPr>
              <p:cNvSpPr>
                <a:spLocks noChangeArrowheads="1"/>
              </p:cNvSpPr>
              <p:nvPr>
                <p:extLst>
                  <p:ext uri="{386F3935-93C4-4BCD-93E2-E3B085C9AB24}">
                    <p16:designElem xmlns=""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247" name="Freeform 6">
                <a:extLst>
                  <a:ext uri="{FF2B5EF4-FFF2-40B4-BE49-F238E27FC236}">
                    <a16:creationId xmlns="" xmlns:a16="http://schemas.microsoft.com/office/drawing/2014/main" id="{10B247BE-F4A2-4259-9B20-FB9A555D2802}"/>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8" name="Freeform 7">
                <a:extLst>
                  <a:ext uri="{FF2B5EF4-FFF2-40B4-BE49-F238E27FC236}">
                    <a16:creationId xmlns="" xmlns:a16="http://schemas.microsoft.com/office/drawing/2014/main" id="{39322C5A-DB6D-4B28-8C1C-1B1E89678918}"/>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9" name="Freeform 8">
                <a:extLst>
                  <a:ext uri="{FF2B5EF4-FFF2-40B4-BE49-F238E27FC236}">
                    <a16:creationId xmlns="" xmlns:a16="http://schemas.microsoft.com/office/drawing/2014/main" id="{67009B08-E345-4516-96EC-ED0AB1F30BAF}"/>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0" name="Freeform 9">
                <a:extLst>
                  <a:ext uri="{FF2B5EF4-FFF2-40B4-BE49-F238E27FC236}">
                    <a16:creationId xmlns="" xmlns:a16="http://schemas.microsoft.com/office/drawing/2014/main" id="{DFE2793C-165C-4635-A26E-C569C8E0C536}"/>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1" name="Freeform 10">
                <a:extLst>
                  <a:ext uri="{FF2B5EF4-FFF2-40B4-BE49-F238E27FC236}">
                    <a16:creationId xmlns="" xmlns:a16="http://schemas.microsoft.com/office/drawing/2014/main" id="{ECDFEF2C-7B0A-41A1-BB61-C92CB3E3A773}"/>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2" name="Freeform 11">
                <a:extLst>
                  <a:ext uri="{FF2B5EF4-FFF2-40B4-BE49-F238E27FC236}">
                    <a16:creationId xmlns="" xmlns:a16="http://schemas.microsoft.com/office/drawing/2014/main" id="{0012A396-1946-4B40-AA39-0790157CE932}"/>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3" name="Freeform 12">
                <a:extLst>
                  <a:ext uri="{FF2B5EF4-FFF2-40B4-BE49-F238E27FC236}">
                    <a16:creationId xmlns="" xmlns:a16="http://schemas.microsoft.com/office/drawing/2014/main" id="{CD6C6024-F73D-4991-97B9-BE53FF24E311}"/>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4" name="Freeform 13">
                <a:extLst>
                  <a:ext uri="{FF2B5EF4-FFF2-40B4-BE49-F238E27FC236}">
                    <a16:creationId xmlns="" xmlns:a16="http://schemas.microsoft.com/office/drawing/2014/main" id="{5977EDD1-3D10-43FA-B800-7A7C8112B774}"/>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5" name="Freeform 14">
                <a:extLst>
                  <a:ext uri="{FF2B5EF4-FFF2-40B4-BE49-F238E27FC236}">
                    <a16:creationId xmlns="" xmlns:a16="http://schemas.microsoft.com/office/drawing/2014/main" id="{D37988CF-9FC6-48F5-82F8-D2EB0178A3B9}"/>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6" name="Freeform 15">
                <a:extLst>
                  <a:ext uri="{FF2B5EF4-FFF2-40B4-BE49-F238E27FC236}">
                    <a16:creationId xmlns="" xmlns:a16="http://schemas.microsoft.com/office/drawing/2014/main" id="{EC5BB05B-491C-414A-91C3-B1CAB785A84C}"/>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7" name="Line 16">
                <a:extLst>
                  <a:ext uri="{FF2B5EF4-FFF2-40B4-BE49-F238E27FC236}">
                    <a16:creationId xmlns="" xmlns:a16="http://schemas.microsoft.com/office/drawing/2014/main" id="{F3180CB6-F8D2-4596-B6CB-F9CEF5D3894E}"/>
                  </a:ext>
                  <a:ext uri="{C183D7F6-B498-43B3-948B-1728B52AA6E4}">
                    <adec:decorative xmlns="" xmlns:adec="http://schemas.microsoft.com/office/drawing/2017/decorative" val="1"/>
                  </a:ext>
                </a:extLst>
              </p:cNvPr>
              <p:cNvSpPr>
                <a:spLocks noChangeShapeType="1"/>
              </p:cNvSpPr>
              <p:nvPr>
                <p:extLst>
                  <p:ext uri="{386F3935-93C4-4BCD-93E2-E3B085C9AB24}">
                    <p16:designElem xmlns=""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258" name="Freeform 17">
                <a:extLst>
                  <a:ext uri="{FF2B5EF4-FFF2-40B4-BE49-F238E27FC236}">
                    <a16:creationId xmlns="" xmlns:a16="http://schemas.microsoft.com/office/drawing/2014/main" id="{DF338DD3-80F8-4F68-AC7C-361ABF2A9BF7}"/>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9" name="Freeform 18">
                <a:extLst>
                  <a:ext uri="{FF2B5EF4-FFF2-40B4-BE49-F238E27FC236}">
                    <a16:creationId xmlns="" xmlns:a16="http://schemas.microsoft.com/office/drawing/2014/main" id="{9666E4DB-B855-4A4E-BB50-1880738C11D7}"/>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0" name="Freeform 19">
                <a:extLst>
                  <a:ext uri="{FF2B5EF4-FFF2-40B4-BE49-F238E27FC236}">
                    <a16:creationId xmlns="" xmlns:a16="http://schemas.microsoft.com/office/drawing/2014/main" id="{F570FD9C-B435-4EF1-962C-621F1261AA5B}"/>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1" name="Freeform 20">
                <a:extLst>
                  <a:ext uri="{FF2B5EF4-FFF2-40B4-BE49-F238E27FC236}">
                    <a16:creationId xmlns="" xmlns:a16="http://schemas.microsoft.com/office/drawing/2014/main" id="{E236AF0B-3BDC-43C3-8FFC-2A94121E9463}"/>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2" name="Rectangle 21">
                <a:extLst>
                  <a:ext uri="{FF2B5EF4-FFF2-40B4-BE49-F238E27FC236}">
                    <a16:creationId xmlns="" xmlns:a16="http://schemas.microsoft.com/office/drawing/2014/main" id="{3BA2C208-5097-4497-AA2C-ADDDAB48B6A5}"/>
                  </a:ext>
                  <a:ext uri="{C183D7F6-B498-43B3-948B-1728B52AA6E4}">
                    <adec:decorative xmlns="" xmlns:adec="http://schemas.microsoft.com/office/drawing/2017/decorative" val="1"/>
                  </a:ext>
                </a:extLst>
              </p:cNvPr>
              <p:cNvSpPr>
                <a:spLocks noChangeArrowheads="1"/>
              </p:cNvSpPr>
              <p:nvPr>
                <p:extLst>
                  <p:ext uri="{386F3935-93C4-4BCD-93E2-E3B085C9AB24}">
                    <p16:designElem xmlns=""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263" name="Freeform 22">
                <a:extLst>
                  <a:ext uri="{FF2B5EF4-FFF2-40B4-BE49-F238E27FC236}">
                    <a16:creationId xmlns="" xmlns:a16="http://schemas.microsoft.com/office/drawing/2014/main" id="{6A45DD96-8D07-43CA-B036-6FDA880A17B2}"/>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4" name="Freeform 23">
                <a:extLst>
                  <a:ext uri="{FF2B5EF4-FFF2-40B4-BE49-F238E27FC236}">
                    <a16:creationId xmlns="" xmlns:a16="http://schemas.microsoft.com/office/drawing/2014/main" id="{AF7F7CBB-E154-4CD5-9ED0-D5DDC1DFEAE0}"/>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5" name="Freeform 24">
                <a:extLst>
                  <a:ext uri="{FF2B5EF4-FFF2-40B4-BE49-F238E27FC236}">
                    <a16:creationId xmlns="" xmlns:a16="http://schemas.microsoft.com/office/drawing/2014/main" id="{EFF4AB16-41DD-4877-8C28-ED78F4CA7FEA}"/>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6" name="Freeform 25">
                <a:extLst>
                  <a:ext uri="{FF2B5EF4-FFF2-40B4-BE49-F238E27FC236}">
                    <a16:creationId xmlns="" xmlns:a16="http://schemas.microsoft.com/office/drawing/2014/main" id="{30BCBD5D-92EB-487E-B1D0-F9000D45D100}"/>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7" name="Freeform 26">
                <a:extLst>
                  <a:ext uri="{FF2B5EF4-FFF2-40B4-BE49-F238E27FC236}">
                    <a16:creationId xmlns="" xmlns:a16="http://schemas.microsoft.com/office/drawing/2014/main" id="{DA07BDB8-9827-4EBF-9B99-6C503EA0BC64}"/>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8" name="Freeform 27">
                <a:extLst>
                  <a:ext uri="{FF2B5EF4-FFF2-40B4-BE49-F238E27FC236}">
                    <a16:creationId xmlns="" xmlns:a16="http://schemas.microsoft.com/office/drawing/2014/main" id="{7F41FB05-1B3F-450A-A1A7-8C8BD182A540}"/>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9" name="Freeform 28">
                <a:extLst>
                  <a:ext uri="{FF2B5EF4-FFF2-40B4-BE49-F238E27FC236}">
                    <a16:creationId xmlns="" xmlns:a16="http://schemas.microsoft.com/office/drawing/2014/main" id="{0629E219-1F32-41C1-B921-05E4561179BE}"/>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70" name="Freeform 29">
                <a:extLst>
                  <a:ext uri="{FF2B5EF4-FFF2-40B4-BE49-F238E27FC236}">
                    <a16:creationId xmlns="" xmlns:a16="http://schemas.microsoft.com/office/drawing/2014/main" id="{8081FB28-486E-4C09-9D15-0B2657B56FB0}"/>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71" name="Freeform 30">
                <a:extLst>
                  <a:ext uri="{FF2B5EF4-FFF2-40B4-BE49-F238E27FC236}">
                    <a16:creationId xmlns="" xmlns:a16="http://schemas.microsoft.com/office/drawing/2014/main" id="{CB547EFB-F29D-4336-9644-0AE7A94EA4CD}"/>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72" name="Freeform 31">
                <a:extLst>
                  <a:ext uri="{FF2B5EF4-FFF2-40B4-BE49-F238E27FC236}">
                    <a16:creationId xmlns="" xmlns:a16="http://schemas.microsoft.com/office/drawing/2014/main" id="{BB2793F4-FAD7-459A-BC46-06BB1D4FAAC3}"/>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grpSp>
        <p:grpSp>
          <p:nvGrpSpPr>
            <p:cNvPr id="235" name="Group 234">
              <a:extLst>
                <a:ext uri="{FF2B5EF4-FFF2-40B4-BE49-F238E27FC236}">
                  <a16:creationId xmlns="" xmlns:a16="http://schemas.microsoft.com/office/drawing/2014/main" id="{FC01589C-0235-4B21-B264-777746D4D595}"/>
                </a:ext>
                <a:ext uri="{C183D7F6-B498-43B3-948B-1728B52AA6E4}">
                  <adec:decorative xmlns="" xmlns:adec="http://schemas.microsoft.com/office/drawing/2017/decorative" val="1"/>
                </a:ext>
              </a:extLst>
            </p:cNvPr>
            <p:cNvGrpSpPr/>
            <p:nvPr>
              <p:extLst>
                <p:ext uri="{386F3935-93C4-4BCD-93E2-E3B085C9AB24}">
                  <p16:designElem xmlns=""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236" name="Freeform 32">
                <a:extLst>
                  <a:ext uri="{FF2B5EF4-FFF2-40B4-BE49-F238E27FC236}">
                    <a16:creationId xmlns="" xmlns:a16="http://schemas.microsoft.com/office/drawing/2014/main" id="{678F5669-8CE7-445E-8D54-49C5E2013B4D}"/>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37" name="Freeform 33">
                <a:extLst>
                  <a:ext uri="{FF2B5EF4-FFF2-40B4-BE49-F238E27FC236}">
                    <a16:creationId xmlns="" xmlns:a16="http://schemas.microsoft.com/office/drawing/2014/main" id="{E93A3F8E-D876-485E-9EDC-43E315DE1EE4}"/>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38" name="Freeform 34">
                <a:extLst>
                  <a:ext uri="{FF2B5EF4-FFF2-40B4-BE49-F238E27FC236}">
                    <a16:creationId xmlns="" xmlns:a16="http://schemas.microsoft.com/office/drawing/2014/main" id="{B4F848A6-931A-4CC9-9B29-C7A9CEA3ACED}"/>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39" name="Freeform 35">
                <a:extLst>
                  <a:ext uri="{FF2B5EF4-FFF2-40B4-BE49-F238E27FC236}">
                    <a16:creationId xmlns="" xmlns:a16="http://schemas.microsoft.com/office/drawing/2014/main" id="{5C4204D4-6782-4DB1-8FF8-86CC698AF2F1}"/>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0" name="Freeform 36">
                <a:extLst>
                  <a:ext uri="{FF2B5EF4-FFF2-40B4-BE49-F238E27FC236}">
                    <a16:creationId xmlns="" xmlns:a16="http://schemas.microsoft.com/office/drawing/2014/main" id="{3907C583-5764-43DC-8AF9-992D3472F678}"/>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1" name="Freeform 37">
                <a:extLst>
                  <a:ext uri="{FF2B5EF4-FFF2-40B4-BE49-F238E27FC236}">
                    <a16:creationId xmlns="" xmlns:a16="http://schemas.microsoft.com/office/drawing/2014/main" id="{56CE3D6E-1121-4EF2-9DFB-7F3937FCCD05}"/>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2" name="Freeform 38">
                <a:extLst>
                  <a:ext uri="{FF2B5EF4-FFF2-40B4-BE49-F238E27FC236}">
                    <a16:creationId xmlns="" xmlns:a16="http://schemas.microsoft.com/office/drawing/2014/main" id="{3AEB7245-E197-4AE5-BCFC-7821E49EFE4F}"/>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3" name="Freeform 39">
                <a:extLst>
                  <a:ext uri="{FF2B5EF4-FFF2-40B4-BE49-F238E27FC236}">
                    <a16:creationId xmlns="" xmlns:a16="http://schemas.microsoft.com/office/drawing/2014/main" id="{801E9C76-F4FB-4C4D-9350-B526F294E012}"/>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4" name="Freeform 40">
                <a:extLst>
                  <a:ext uri="{FF2B5EF4-FFF2-40B4-BE49-F238E27FC236}">
                    <a16:creationId xmlns="" xmlns:a16="http://schemas.microsoft.com/office/drawing/2014/main" id="{F9C0C5DE-6C8C-4CD0-9C91-6A132A06DA79}"/>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5" name="Rectangle 41">
                <a:extLst>
                  <a:ext uri="{FF2B5EF4-FFF2-40B4-BE49-F238E27FC236}">
                    <a16:creationId xmlns="" xmlns:a16="http://schemas.microsoft.com/office/drawing/2014/main" id="{955A7039-8B66-4CF0-8048-0AD0F4A5B853}"/>
                  </a:ext>
                  <a:ext uri="{C183D7F6-B498-43B3-948B-1728B52AA6E4}">
                    <adec:decorative xmlns="" xmlns:adec="http://schemas.microsoft.com/office/drawing/2017/decorative" val="1"/>
                  </a:ext>
                </a:extLst>
              </p:cNvPr>
              <p:cNvSpPr>
                <a:spLocks noChangeArrowheads="1"/>
              </p:cNvSpPr>
              <p:nvPr>
                <p:extLst>
                  <p:ext uri="{386F3935-93C4-4BCD-93E2-E3B085C9AB24}">
                    <p16:designElem xmlns=""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grpSp>
      </p:grpSp>
      <p:pic>
        <p:nvPicPr>
          <p:cNvPr id="274" name="Picture 2">
            <a:extLst>
              <a:ext uri="{FF2B5EF4-FFF2-40B4-BE49-F238E27FC236}">
                <a16:creationId xmlns="" xmlns:a16="http://schemas.microsoft.com/office/drawing/2014/main" id="{6D651BB0-1DFD-4941-83DD-704006F6B139}"/>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p:nvSpPr>
          <p:cNvPr id="3" name="Rectangle 2"/>
          <p:cNvSpPr/>
          <p:nvPr/>
        </p:nvSpPr>
        <p:spPr>
          <a:xfrm>
            <a:off x="6039657" y="1510379"/>
            <a:ext cx="6096000" cy="1754326"/>
          </a:xfrm>
          <a:prstGeom prst="rect">
            <a:avLst/>
          </a:prstGeom>
        </p:spPr>
        <p:txBody>
          <a:bodyPr>
            <a:spAutoFit/>
          </a:bodyPr>
          <a:lstStyle/>
          <a:p>
            <a:r>
              <a:rPr lang="en-US" dirty="0" err="1">
                <a:solidFill>
                  <a:schemeClr val="bg1"/>
                </a:solidFill>
              </a:rPr>
              <a:t>TextFixture</a:t>
            </a:r>
            <a:r>
              <a:rPr lang="en-US" dirty="0">
                <a:solidFill>
                  <a:schemeClr val="bg1"/>
                </a:solidFill>
              </a:rPr>
              <a:t> Attribute</a:t>
            </a:r>
          </a:p>
          <a:p>
            <a:r>
              <a:rPr lang="en-US" dirty="0">
                <a:solidFill>
                  <a:schemeClr val="bg1"/>
                </a:solidFill>
              </a:rPr>
              <a:t> </a:t>
            </a:r>
          </a:p>
          <a:p>
            <a:r>
              <a:rPr lang="en-US" dirty="0">
                <a:solidFill>
                  <a:schemeClr val="bg1"/>
                </a:solidFill>
              </a:rPr>
              <a:t>The </a:t>
            </a:r>
            <a:r>
              <a:rPr lang="en-US" dirty="0" err="1">
                <a:solidFill>
                  <a:schemeClr val="bg1"/>
                </a:solidFill>
              </a:rPr>
              <a:t>TestFixture</a:t>
            </a:r>
            <a:r>
              <a:rPr lang="en-US" dirty="0">
                <a:solidFill>
                  <a:schemeClr val="bg1"/>
                </a:solidFill>
              </a:rPr>
              <a:t> attribute is an indication that a class </a:t>
            </a:r>
            <a:endParaRPr lang="en-US" dirty="0" smtClean="0">
              <a:solidFill>
                <a:schemeClr val="bg1"/>
              </a:solidFill>
            </a:endParaRPr>
          </a:p>
          <a:p>
            <a:r>
              <a:rPr lang="en-US" dirty="0" smtClean="0">
                <a:solidFill>
                  <a:schemeClr val="bg1"/>
                </a:solidFill>
              </a:rPr>
              <a:t>contains </a:t>
            </a:r>
            <a:r>
              <a:rPr lang="en-US" dirty="0">
                <a:solidFill>
                  <a:schemeClr val="bg1"/>
                </a:solidFill>
              </a:rPr>
              <a:t>test methods. When you mention this attribute </a:t>
            </a:r>
            <a:endParaRPr lang="en-US" dirty="0" smtClean="0">
              <a:solidFill>
                <a:schemeClr val="bg1"/>
              </a:solidFill>
            </a:endParaRPr>
          </a:p>
          <a:p>
            <a:r>
              <a:rPr lang="en-US" dirty="0" smtClean="0">
                <a:solidFill>
                  <a:schemeClr val="bg1"/>
                </a:solidFill>
              </a:rPr>
              <a:t>to </a:t>
            </a:r>
            <a:r>
              <a:rPr lang="en-US" dirty="0">
                <a:solidFill>
                  <a:schemeClr val="bg1"/>
                </a:solidFill>
              </a:rPr>
              <a:t>a class in your project, </a:t>
            </a:r>
            <a:endParaRPr lang="en-US" dirty="0" smtClean="0">
              <a:solidFill>
                <a:schemeClr val="bg1"/>
              </a:solidFill>
            </a:endParaRPr>
          </a:p>
          <a:p>
            <a:r>
              <a:rPr lang="en-US" dirty="0" smtClean="0">
                <a:solidFill>
                  <a:schemeClr val="bg1"/>
                </a:solidFill>
              </a:rPr>
              <a:t>the </a:t>
            </a:r>
            <a:r>
              <a:rPr lang="en-US" dirty="0">
                <a:solidFill>
                  <a:schemeClr val="bg1"/>
                </a:solidFill>
              </a:rPr>
              <a:t>Test Runner application will scan it for test methods. </a:t>
            </a:r>
          </a:p>
        </p:txBody>
      </p:sp>
      <p:pic>
        <p:nvPicPr>
          <p:cNvPr id="4" name="Picture 3"/>
          <p:cNvPicPr>
            <a:picLocks noChangeAspect="1"/>
          </p:cNvPicPr>
          <p:nvPr/>
        </p:nvPicPr>
        <p:blipFill>
          <a:blip r:embed="rId4"/>
          <a:stretch>
            <a:fillRect/>
          </a:stretch>
        </p:blipFill>
        <p:spPr>
          <a:xfrm>
            <a:off x="6039657" y="3440113"/>
            <a:ext cx="3831687" cy="1806575"/>
          </a:xfrm>
          <a:prstGeom prst="rect">
            <a:avLst/>
          </a:prstGeom>
        </p:spPr>
      </p:pic>
      <p:pic>
        <p:nvPicPr>
          <p:cNvPr id="51" name="Picture 50"/>
          <p:cNvPicPr>
            <a:picLocks noChangeAspect="1"/>
          </p:cNvPicPr>
          <p:nvPr/>
        </p:nvPicPr>
        <p:blipFill>
          <a:blip r:embed="rId5"/>
          <a:stretch>
            <a:fillRect/>
          </a:stretch>
        </p:blipFill>
        <p:spPr>
          <a:xfrm>
            <a:off x="1182687" y="1620838"/>
            <a:ext cx="4162425" cy="2819400"/>
          </a:xfrm>
          <a:prstGeom prst="rect">
            <a:avLst/>
          </a:prstGeom>
        </p:spPr>
      </p:pic>
    </p:spTree>
    <p:extLst>
      <p:ext uri="{BB962C8B-B14F-4D97-AF65-F5344CB8AC3E}">
        <p14:creationId xmlns:p14="http://schemas.microsoft.com/office/powerpoint/2010/main" val="29078728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49" name="Round Diagonal Corner Rectangle 6">
            <a:extLst>
              <a:ext uri="{FF2B5EF4-FFF2-40B4-BE49-F238E27FC236}">
                <a16:creationId xmlns="" xmlns:a16="http://schemas.microsoft.com/office/drawing/2014/main" id="{3D66C6E3-EBD2-40B7-8FD8-D6D2250FC482}"/>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980544" y="808057"/>
            <a:ext cx="10227733" cy="5234394"/>
          </a:xfrm>
          <a:prstGeom prst="round2DiagRect">
            <a:avLst>
              <a:gd name="adj1" fmla="val 6185"/>
              <a:gd name="adj2" fmla="val 0"/>
            </a:avLst>
          </a:prstGeom>
          <a:solidFill>
            <a:srgbClr val="FFFFFF"/>
          </a:solid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1" name="Picture 2">
            <a:extLst>
              <a:ext uri="{FF2B5EF4-FFF2-40B4-BE49-F238E27FC236}">
                <a16:creationId xmlns="" xmlns:a16="http://schemas.microsoft.com/office/drawing/2014/main" id="{EA8ADA9F-99E3-4964-8962-1118D1439FBA}"/>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grpSp>
        <p:nvGrpSpPr>
          <p:cNvPr id="233" name="Group 232">
            <a:extLst>
              <a:ext uri="{FF2B5EF4-FFF2-40B4-BE49-F238E27FC236}">
                <a16:creationId xmlns="" xmlns:a16="http://schemas.microsoft.com/office/drawing/2014/main" id="{366C3164-AA9F-47E3-913A-4F002BC00F6E}"/>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14288" y="0"/>
            <a:ext cx="12053888" cy="6858001"/>
            <a:chOff x="-14288" y="0"/>
            <a:chExt cx="12053888" cy="6858001"/>
          </a:xfrm>
        </p:grpSpPr>
        <p:grpSp>
          <p:nvGrpSpPr>
            <p:cNvPr id="234" name="Group 233">
              <a:extLst>
                <a:ext uri="{FF2B5EF4-FFF2-40B4-BE49-F238E27FC236}">
                  <a16:creationId xmlns="" xmlns:a16="http://schemas.microsoft.com/office/drawing/2014/main" id="{23FFBAC2-26D2-48B6-B2AA-34AEA0E79E28}"/>
                </a:ext>
                <a:ext uri="{C183D7F6-B498-43B3-948B-1728B52AA6E4}">
                  <adec:decorative xmlns="" xmlns:adec="http://schemas.microsoft.com/office/drawing/2017/decorative" val="1"/>
                </a:ext>
              </a:extLst>
            </p:cNvPr>
            <p:cNvGrpSpPr/>
            <p:nvPr>
              <p:extLst>
                <p:ext uri="{386F3935-93C4-4BCD-93E2-E3B085C9AB24}">
                  <p16:designElem xmlns="" xmlns:p16="http://schemas.microsoft.com/office/powerpoint/2015/main" val="1"/>
                </p:ext>
              </p:extLst>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46" name="Rectangle 5">
                <a:extLst>
                  <a:ext uri="{FF2B5EF4-FFF2-40B4-BE49-F238E27FC236}">
                    <a16:creationId xmlns="" xmlns:a16="http://schemas.microsoft.com/office/drawing/2014/main" id="{9B164BCB-27D3-4B8C-AC13-0A6F461082B7}"/>
                  </a:ext>
                  <a:ext uri="{C183D7F6-B498-43B3-948B-1728B52AA6E4}">
                    <adec:decorative xmlns="" xmlns:adec="http://schemas.microsoft.com/office/drawing/2017/decorative" val="1"/>
                  </a:ext>
                </a:extLst>
              </p:cNvPr>
              <p:cNvSpPr>
                <a:spLocks noChangeArrowheads="1"/>
              </p:cNvSpPr>
              <p:nvPr>
                <p:extLst>
                  <p:ext uri="{386F3935-93C4-4BCD-93E2-E3B085C9AB24}">
                    <p16:designElem xmlns=""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247" name="Freeform 6">
                <a:extLst>
                  <a:ext uri="{FF2B5EF4-FFF2-40B4-BE49-F238E27FC236}">
                    <a16:creationId xmlns="" xmlns:a16="http://schemas.microsoft.com/office/drawing/2014/main" id="{10B247BE-F4A2-4259-9B20-FB9A555D2802}"/>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8" name="Freeform 7">
                <a:extLst>
                  <a:ext uri="{FF2B5EF4-FFF2-40B4-BE49-F238E27FC236}">
                    <a16:creationId xmlns="" xmlns:a16="http://schemas.microsoft.com/office/drawing/2014/main" id="{39322C5A-DB6D-4B28-8C1C-1B1E89678918}"/>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9" name="Freeform 8">
                <a:extLst>
                  <a:ext uri="{FF2B5EF4-FFF2-40B4-BE49-F238E27FC236}">
                    <a16:creationId xmlns="" xmlns:a16="http://schemas.microsoft.com/office/drawing/2014/main" id="{67009B08-E345-4516-96EC-ED0AB1F30BAF}"/>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0" name="Freeform 9">
                <a:extLst>
                  <a:ext uri="{FF2B5EF4-FFF2-40B4-BE49-F238E27FC236}">
                    <a16:creationId xmlns="" xmlns:a16="http://schemas.microsoft.com/office/drawing/2014/main" id="{DFE2793C-165C-4635-A26E-C569C8E0C536}"/>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1" name="Freeform 10">
                <a:extLst>
                  <a:ext uri="{FF2B5EF4-FFF2-40B4-BE49-F238E27FC236}">
                    <a16:creationId xmlns="" xmlns:a16="http://schemas.microsoft.com/office/drawing/2014/main" id="{ECDFEF2C-7B0A-41A1-BB61-C92CB3E3A773}"/>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2" name="Freeform 11">
                <a:extLst>
                  <a:ext uri="{FF2B5EF4-FFF2-40B4-BE49-F238E27FC236}">
                    <a16:creationId xmlns="" xmlns:a16="http://schemas.microsoft.com/office/drawing/2014/main" id="{0012A396-1946-4B40-AA39-0790157CE932}"/>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3" name="Freeform 12">
                <a:extLst>
                  <a:ext uri="{FF2B5EF4-FFF2-40B4-BE49-F238E27FC236}">
                    <a16:creationId xmlns="" xmlns:a16="http://schemas.microsoft.com/office/drawing/2014/main" id="{CD6C6024-F73D-4991-97B9-BE53FF24E311}"/>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4" name="Freeform 13">
                <a:extLst>
                  <a:ext uri="{FF2B5EF4-FFF2-40B4-BE49-F238E27FC236}">
                    <a16:creationId xmlns="" xmlns:a16="http://schemas.microsoft.com/office/drawing/2014/main" id="{5977EDD1-3D10-43FA-B800-7A7C8112B774}"/>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5" name="Freeform 14">
                <a:extLst>
                  <a:ext uri="{FF2B5EF4-FFF2-40B4-BE49-F238E27FC236}">
                    <a16:creationId xmlns="" xmlns:a16="http://schemas.microsoft.com/office/drawing/2014/main" id="{D37988CF-9FC6-48F5-82F8-D2EB0178A3B9}"/>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6" name="Freeform 15">
                <a:extLst>
                  <a:ext uri="{FF2B5EF4-FFF2-40B4-BE49-F238E27FC236}">
                    <a16:creationId xmlns="" xmlns:a16="http://schemas.microsoft.com/office/drawing/2014/main" id="{EC5BB05B-491C-414A-91C3-B1CAB785A84C}"/>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7" name="Line 16">
                <a:extLst>
                  <a:ext uri="{FF2B5EF4-FFF2-40B4-BE49-F238E27FC236}">
                    <a16:creationId xmlns="" xmlns:a16="http://schemas.microsoft.com/office/drawing/2014/main" id="{F3180CB6-F8D2-4596-B6CB-F9CEF5D3894E}"/>
                  </a:ext>
                  <a:ext uri="{C183D7F6-B498-43B3-948B-1728B52AA6E4}">
                    <adec:decorative xmlns="" xmlns:adec="http://schemas.microsoft.com/office/drawing/2017/decorative" val="1"/>
                  </a:ext>
                </a:extLst>
              </p:cNvPr>
              <p:cNvSpPr>
                <a:spLocks noChangeShapeType="1"/>
              </p:cNvSpPr>
              <p:nvPr>
                <p:extLst>
                  <p:ext uri="{386F3935-93C4-4BCD-93E2-E3B085C9AB24}">
                    <p16:designElem xmlns=""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258" name="Freeform 17">
                <a:extLst>
                  <a:ext uri="{FF2B5EF4-FFF2-40B4-BE49-F238E27FC236}">
                    <a16:creationId xmlns="" xmlns:a16="http://schemas.microsoft.com/office/drawing/2014/main" id="{DF338DD3-80F8-4F68-AC7C-361ABF2A9BF7}"/>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9" name="Freeform 18">
                <a:extLst>
                  <a:ext uri="{FF2B5EF4-FFF2-40B4-BE49-F238E27FC236}">
                    <a16:creationId xmlns="" xmlns:a16="http://schemas.microsoft.com/office/drawing/2014/main" id="{9666E4DB-B855-4A4E-BB50-1880738C11D7}"/>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0" name="Freeform 19">
                <a:extLst>
                  <a:ext uri="{FF2B5EF4-FFF2-40B4-BE49-F238E27FC236}">
                    <a16:creationId xmlns="" xmlns:a16="http://schemas.microsoft.com/office/drawing/2014/main" id="{F570FD9C-B435-4EF1-962C-621F1261AA5B}"/>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1" name="Freeform 20">
                <a:extLst>
                  <a:ext uri="{FF2B5EF4-FFF2-40B4-BE49-F238E27FC236}">
                    <a16:creationId xmlns="" xmlns:a16="http://schemas.microsoft.com/office/drawing/2014/main" id="{E236AF0B-3BDC-43C3-8FFC-2A94121E9463}"/>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2" name="Rectangle 21">
                <a:extLst>
                  <a:ext uri="{FF2B5EF4-FFF2-40B4-BE49-F238E27FC236}">
                    <a16:creationId xmlns="" xmlns:a16="http://schemas.microsoft.com/office/drawing/2014/main" id="{3BA2C208-5097-4497-AA2C-ADDDAB48B6A5}"/>
                  </a:ext>
                  <a:ext uri="{C183D7F6-B498-43B3-948B-1728B52AA6E4}">
                    <adec:decorative xmlns="" xmlns:adec="http://schemas.microsoft.com/office/drawing/2017/decorative" val="1"/>
                  </a:ext>
                </a:extLst>
              </p:cNvPr>
              <p:cNvSpPr>
                <a:spLocks noChangeArrowheads="1"/>
              </p:cNvSpPr>
              <p:nvPr>
                <p:extLst>
                  <p:ext uri="{386F3935-93C4-4BCD-93E2-E3B085C9AB24}">
                    <p16:designElem xmlns=""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263" name="Freeform 22">
                <a:extLst>
                  <a:ext uri="{FF2B5EF4-FFF2-40B4-BE49-F238E27FC236}">
                    <a16:creationId xmlns="" xmlns:a16="http://schemas.microsoft.com/office/drawing/2014/main" id="{6A45DD96-8D07-43CA-B036-6FDA880A17B2}"/>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4" name="Freeform 23">
                <a:extLst>
                  <a:ext uri="{FF2B5EF4-FFF2-40B4-BE49-F238E27FC236}">
                    <a16:creationId xmlns="" xmlns:a16="http://schemas.microsoft.com/office/drawing/2014/main" id="{AF7F7CBB-E154-4CD5-9ED0-D5DDC1DFEAE0}"/>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5" name="Freeform 24">
                <a:extLst>
                  <a:ext uri="{FF2B5EF4-FFF2-40B4-BE49-F238E27FC236}">
                    <a16:creationId xmlns="" xmlns:a16="http://schemas.microsoft.com/office/drawing/2014/main" id="{EFF4AB16-41DD-4877-8C28-ED78F4CA7FEA}"/>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6" name="Freeform 25">
                <a:extLst>
                  <a:ext uri="{FF2B5EF4-FFF2-40B4-BE49-F238E27FC236}">
                    <a16:creationId xmlns="" xmlns:a16="http://schemas.microsoft.com/office/drawing/2014/main" id="{30BCBD5D-92EB-487E-B1D0-F9000D45D100}"/>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7" name="Freeform 26">
                <a:extLst>
                  <a:ext uri="{FF2B5EF4-FFF2-40B4-BE49-F238E27FC236}">
                    <a16:creationId xmlns="" xmlns:a16="http://schemas.microsoft.com/office/drawing/2014/main" id="{DA07BDB8-9827-4EBF-9B99-6C503EA0BC64}"/>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8" name="Freeform 27">
                <a:extLst>
                  <a:ext uri="{FF2B5EF4-FFF2-40B4-BE49-F238E27FC236}">
                    <a16:creationId xmlns="" xmlns:a16="http://schemas.microsoft.com/office/drawing/2014/main" id="{7F41FB05-1B3F-450A-A1A7-8C8BD182A540}"/>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9" name="Freeform 28">
                <a:extLst>
                  <a:ext uri="{FF2B5EF4-FFF2-40B4-BE49-F238E27FC236}">
                    <a16:creationId xmlns="" xmlns:a16="http://schemas.microsoft.com/office/drawing/2014/main" id="{0629E219-1F32-41C1-B921-05E4561179BE}"/>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70" name="Freeform 29">
                <a:extLst>
                  <a:ext uri="{FF2B5EF4-FFF2-40B4-BE49-F238E27FC236}">
                    <a16:creationId xmlns="" xmlns:a16="http://schemas.microsoft.com/office/drawing/2014/main" id="{8081FB28-486E-4C09-9D15-0B2657B56FB0}"/>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71" name="Freeform 30">
                <a:extLst>
                  <a:ext uri="{FF2B5EF4-FFF2-40B4-BE49-F238E27FC236}">
                    <a16:creationId xmlns="" xmlns:a16="http://schemas.microsoft.com/office/drawing/2014/main" id="{CB547EFB-F29D-4336-9644-0AE7A94EA4CD}"/>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72" name="Freeform 31">
                <a:extLst>
                  <a:ext uri="{FF2B5EF4-FFF2-40B4-BE49-F238E27FC236}">
                    <a16:creationId xmlns="" xmlns:a16="http://schemas.microsoft.com/office/drawing/2014/main" id="{BB2793F4-FAD7-459A-BC46-06BB1D4FAAC3}"/>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grpSp>
        <p:grpSp>
          <p:nvGrpSpPr>
            <p:cNvPr id="235" name="Group 234">
              <a:extLst>
                <a:ext uri="{FF2B5EF4-FFF2-40B4-BE49-F238E27FC236}">
                  <a16:creationId xmlns="" xmlns:a16="http://schemas.microsoft.com/office/drawing/2014/main" id="{FC01589C-0235-4B21-B264-777746D4D595}"/>
                </a:ext>
                <a:ext uri="{C183D7F6-B498-43B3-948B-1728B52AA6E4}">
                  <adec:decorative xmlns="" xmlns:adec="http://schemas.microsoft.com/office/drawing/2017/decorative" val="1"/>
                </a:ext>
              </a:extLst>
            </p:cNvPr>
            <p:cNvGrpSpPr/>
            <p:nvPr>
              <p:extLst>
                <p:ext uri="{386F3935-93C4-4BCD-93E2-E3B085C9AB24}">
                  <p16:designElem xmlns=""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236" name="Freeform 32">
                <a:extLst>
                  <a:ext uri="{FF2B5EF4-FFF2-40B4-BE49-F238E27FC236}">
                    <a16:creationId xmlns="" xmlns:a16="http://schemas.microsoft.com/office/drawing/2014/main" id="{678F5669-8CE7-445E-8D54-49C5E2013B4D}"/>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37" name="Freeform 33">
                <a:extLst>
                  <a:ext uri="{FF2B5EF4-FFF2-40B4-BE49-F238E27FC236}">
                    <a16:creationId xmlns="" xmlns:a16="http://schemas.microsoft.com/office/drawing/2014/main" id="{E93A3F8E-D876-485E-9EDC-43E315DE1EE4}"/>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38" name="Freeform 34">
                <a:extLst>
                  <a:ext uri="{FF2B5EF4-FFF2-40B4-BE49-F238E27FC236}">
                    <a16:creationId xmlns="" xmlns:a16="http://schemas.microsoft.com/office/drawing/2014/main" id="{B4F848A6-931A-4CC9-9B29-C7A9CEA3ACED}"/>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39" name="Freeform 35">
                <a:extLst>
                  <a:ext uri="{FF2B5EF4-FFF2-40B4-BE49-F238E27FC236}">
                    <a16:creationId xmlns="" xmlns:a16="http://schemas.microsoft.com/office/drawing/2014/main" id="{5C4204D4-6782-4DB1-8FF8-86CC698AF2F1}"/>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0" name="Freeform 36">
                <a:extLst>
                  <a:ext uri="{FF2B5EF4-FFF2-40B4-BE49-F238E27FC236}">
                    <a16:creationId xmlns="" xmlns:a16="http://schemas.microsoft.com/office/drawing/2014/main" id="{3907C583-5764-43DC-8AF9-992D3472F678}"/>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1" name="Freeform 37">
                <a:extLst>
                  <a:ext uri="{FF2B5EF4-FFF2-40B4-BE49-F238E27FC236}">
                    <a16:creationId xmlns="" xmlns:a16="http://schemas.microsoft.com/office/drawing/2014/main" id="{56CE3D6E-1121-4EF2-9DFB-7F3937FCCD05}"/>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2" name="Freeform 38">
                <a:extLst>
                  <a:ext uri="{FF2B5EF4-FFF2-40B4-BE49-F238E27FC236}">
                    <a16:creationId xmlns="" xmlns:a16="http://schemas.microsoft.com/office/drawing/2014/main" id="{3AEB7245-E197-4AE5-BCFC-7821E49EFE4F}"/>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3" name="Freeform 39">
                <a:extLst>
                  <a:ext uri="{FF2B5EF4-FFF2-40B4-BE49-F238E27FC236}">
                    <a16:creationId xmlns="" xmlns:a16="http://schemas.microsoft.com/office/drawing/2014/main" id="{801E9C76-F4FB-4C4D-9350-B526F294E012}"/>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4" name="Freeform 40">
                <a:extLst>
                  <a:ext uri="{FF2B5EF4-FFF2-40B4-BE49-F238E27FC236}">
                    <a16:creationId xmlns="" xmlns:a16="http://schemas.microsoft.com/office/drawing/2014/main" id="{F9C0C5DE-6C8C-4CD0-9C91-6A132A06DA79}"/>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5" name="Rectangle 41">
                <a:extLst>
                  <a:ext uri="{FF2B5EF4-FFF2-40B4-BE49-F238E27FC236}">
                    <a16:creationId xmlns="" xmlns:a16="http://schemas.microsoft.com/office/drawing/2014/main" id="{955A7039-8B66-4CF0-8048-0AD0F4A5B853}"/>
                  </a:ext>
                  <a:ext uri="{C183D7F6-B498-43B3-948B-1728B52AA6E4}">
                    <adec:decorative xmlns="" xmlns:adec="http://schemas.microsoft.com/office/drawing/2017/decorative" val="1"/>
                  </a:ext>
                </a:extLst>
              </p:cNvPr>
              <p:cNvSpPr>
                <a:spLocks noChangeArrowheads="1"/>
              </p:cNvSpPr>
              <p:nvPr>
                <p:extLst>
                  <p:ext uri="{386F3935-93C4-4BCD-93E2-E3B085C9AB24}">
                    <p16:designElem xmlns=""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grpSp>
      </p:grpSp>
      <p:pic>
        <p:nvPicPr>
          <p:cNvPr id="274" name="Picture 2">
            <a:extLst>
              <a:ext uri="{FF2B5EF4-FFF2-40B4-BE49-F238E27FC236}">
                <a16:creationId xmlns="" xmlns:a16="http://schemas.microsoft.com/office/drawing/2014/main" id="{6D651BB0-1DFD-4941-83DD-704006F6B139}"/>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p:nvSpPr>
          <p:cNvPr id="3" name="Rectangle 2"/>
          <p:cNvSpPr/>
          <p:nvPr/>
        </p:nvSpPr>
        <p:spPr>
          <a:xfrm>
            <a:off x="6039657" y="1510379"/>
            <a:ext cx="6096000" cy="1754326"/>
          </a:xfrm>
          <a:prstGeom prst="rect">
            <a:avLst/>
          </a:prstGeom>
        </p:spPr>
        <p:txBody>
          <a:bodyPr>
            <a:spAutoFit/>
          </a:bodyPr>
          <a:lstStyle/>
          <a:p>
            <a:r>
              <a:rPr lang="en-US" b="1" dirty="0">
                <a:solidFill>
                  <a:schemeClr val="bg1"/>
                </a:solidFill>
              </a:rPr>
              <a:t>Test Attribute</a:t>
            </a:r>
            <a:r>
              <a:rPr lang="en-US" dirty="0">
                <a:solidFill>
                  <a:schemeClr val="bg1"/>
                </a:solidFill>
              </a:rPr>
              <a:t> </a:t>
            </a:r>
          </a:p>
          <a:p>
            <a:r>
              <a:rPr lang="en-US" dirty="0">
                <a:solidFill>
                  <a:schemeClr val="bg1"/>
                </a:solidFill>
              </a:rPr>
              <a:t>The Test attribute indicates that a method </a:t>
            </a:r>
            <a:endParaRPr lang="en-US" dirty="0" smtClean="0">
              <a:solidFill>
                <a:schemeClr val="bg1"/>
              </a:solidFill>
            </a:endParaRPr>
          </a:p>
          <a:p>
            <a:r>
              <a:rPr lang="en-US" dirty="0" smtClean="0">
                <a:solidFill>
                  <a:schemeClr val="bg1"/>
                </a:solidFill>
              </a:rPr>
              <a:t>within </a:t>
            </a:r>
            <a:r>
              <a:rPr lang="en-US" dirty="0">
                <a:solidFill>
                  <a:schemeClr val="bg1"/>
                </a:solidFill>
              </a:rPr>
              <a:t>a test fixture should be run by </a:t>
            </a:r>
            <a:endParaRPr lang="en-US" dirty="0" smtClean="0">
              <a:solidFill>
                <a:schemeClr val="bg1"/>
              </a:solidFill>
            </a:endParaRPr>
          </a:p>
          <a:p>
            <a:r>
              <a:rPr lang="en-US" dirty="0" smtClean="0">
                <a:solidFill>
                  <a:schemeClr val="bg1"/>
                </a:solidFill>
              </a:rPr>
              <a:t>the </a:t>
            </a:r>
            <a:r>
              <a:rPr lang="en-US" dirty="0">
                <a:solidFill>
                  <a:schemeClr val="bg1"/>
                </a:solidFill>
              </a:rPr>
              <a:t>Test Runner application. </a:t>
            </a:r>
            <a:endParaRPr lang="en-US" dirty="0" smtClean="0">
              <a:solidFill>
                <a:schemeClr val="bg1"/>
              </a:solidFill>
            </a:endParaRPr>
          </a:p>
          <a:p>
            <a:r>
              <a:rPr lang="en-US" dirty="0" smtClean="0">
                <a:solidFill>
                  <a:schemeClr val="bg1"/>
                </a:solidFill>
              </a:rPr>
              <a:t>The </a:t>
            </a:r>
            <a:r>
              <a:rPr lang="en-US" dirty="0">
                <a:solidFill>
                  <a:schemeClr val="bg1"/>
                </a:solidFill>
              </a:rPr>
              <a:t>method must be public, return void, and will not </a:t>
            </a:r>
            <a:endParaRPr lang="en-US" dirty="0" smtClean="0">
              <a:solidFill>
                <a:schemeClr val="bg1"/>
              </a:solidFill>
            </a:endParaRPr>
          </a:p>
          <a:p>
            <a:r>
              <a:rPr lang="en-US" dirty="0" smtClean="0">
                <a:solidFill>
                  <a:schemeClr val="bg1"/>
                </a:solidFill>
              </a:rPr>
              <a:t>be </a:t>
            </a:r>
            <a:r>
              <a:rPr lang="en-US" dirty="0">
                <a:solidFill>
                  <a:schemeClr val="bg1"/>
                </a:solidFill>
              </a:rPr>
              <a:t>run when the Test Fixture is run. </a:t>
            </a:r>
          </a:p>
        </p:txBody>
      </p:sp>
      <p:pic>
        <p:nvPicPr>
          <p:cNvPr id="51" name="Picture 50"/>
          <p:cNvPicPr>
            <a:picLocks noChangeAspect="1"/>
          </p:cNvPicPr>
          <p:nvPr/>
        </p:nvPicPr>
        <p:blipFill>
          <a:blip r:embed="rId4"/>
          <a:stretch>
            <a:fillRect/>
          </a:stretch>
        </p:blipFill>
        <p:spPr>
          <a:xfrm>
            <a:off x="1182687" y="1620838"/>
            <a:ext cx="4162425" cy="2819400"/>
          </a:xfrm>
          <a:prstGeom prst="rect">
            <a:avLst/>
          </a:prstGeom>
        </p:spPr>
      </p:pic>
      <p:pic>
        <p:nvPicPr>
          <p:cNvPr id="2" name="Picture 1"/>
          <p:cNvPicPr>
            <a:picLocks noChangeAspect="1"/>
          </p:cNvPicPr>
          <p:nvPr/>
        </p:nvPicPr>
        <p:blipFill>
          <a:blip r:embed="rId5"/>
          <a:stretch>
            <a:fillRect/>
          </a:stretch>
        </p:blipFill>
        <p:spPr>
          <a:xfrm>
            <a:off x="6039657" y="3436173"/>
            <a:ext cx="3538722" cy="1431101"/>
          </a:xfrm>
          <a:prstGeom prst="rect">
            <a:avLst/>
          </a:prstGeom>
        </p:spPr>
      </p:pic>
      <p:sp>
        <p:nvSpPr>
          <p:cNvPr id="5" name="Rectangle 4"/>
          <p:cNvSpPr/>
          <p:nvPr/>
        </p:nvSpPr>
        <p:spPr>
          <a:xfrm>
            <a:off x="6518495" y="3920150"/>
            <a:ext cx="2960483" cy="751863"/>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0584521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49" name="Round Diagonal Corner Rectangle 6">
            <a:extLst>
              <a:ext uri="{FF2B5EF4-FFF2-40B4-BE49-F238E27FC236}">
                <a16:creationId xmlns="" xmlns:a16="http://schemas.microsoft.com/office/drawing/2014/main" id="{3D66C6E3-EBD2-40B7-8FD8-D6D2250FC482}"/>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980544" y="808057"/>
            <a:ext cx="10227733" cy="5234394"/>
          </a:xfrm>
          <a:prstGeom prst="round2DiagRect">
            <a:avLst>
              <a:gd name="adj1" fmla="val 6185"/>
              <a:gd name="adj2" fmla="val 0"/>
            </a:avLst>
          </a:prstGeom>
          <a:solidFill>
            <a:srgbClr val="FFFFFF"/>
          </a:solid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1" name="Picture 2">
            <a:extLst>
              <a:ext uri="{FF2B5EF4-FFF2-40B4-BE49-F238E27FC236}">
                <a16:creationId xmlns="" xmlns:a16="http://schemas.microsoft.com/office/drawing/2014/main" id="{EA8ADA9F-99E3-4964-8962-1118D1439FBA}"/>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grpSp>
        <p:nvGrpSpPr>
          <p:cNvPr id="233" name="Group 232">
            <a:extLst>
              <a:ext uri="{FF2B5EF4-FFF2-40B4-BE49-F238E27FC236}">
                <a16:creationId xmlns="" xmlns:a16="http://schemas.microsoft.com/office/drawing/2014/main" id="{366C3164-AA9F-47E3-913A-4F002BC00F6E}"/>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14288" y="0"/>
            <a:ext cx="12053888" cy="6858001"/>
            <a:chOff x="-14288" y="0"/>
            <a:chExt cx="12053888" cy="6858001"/>
          </a:xfrm>
        </p:grpSpPr>
        <p:grpSp>
          <p:nvGrpSpPr>
            <p:cNvPr id="234" name="Group 233">
              <a:extLst>
                <a:ext uri="{FF2B5EF4-FFF2-40B4-BE49-F238E27FC236}">
                  <a16:creationId xmlns="" xmlns:a16="http://schemas.microsoft.com/office/drawing/2014/main" id="{23FFBAC2-26D2-48B6-B2AA-34AEA0E79E28}"/>
                </a:ext>
                <a:ext uri="{C183D7F6-B498-43B3-948B-1728B52AA6E4}">
                  <adec:decorative xmlns="" xmlns:adec="http://schemas.microsoft.com/office/drawing/2017/decorative" val="1"/>
                </a:ext>
              </a:extLst>
            </p:cNvPr>
            <p:cNvGrpSpPr/>
            <p:nvPr>
              <p:extLst>
                <p:ext uri="{386F3935-93C4-4BCD-93E2-E3B085C9AB24}">
                  <p16:designElem xmlns="" xmlns:p16="http://schemas.microsoft.com/office/powerpoint/2015/main" val="1"/>
                </p:ext>
              </p:extLst>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46" name="Rectangle 5">
                <a:extLst>
                  <a:ext uri="{FF2B5EF4-FFF2-40B4-BE49-F238E27FC236}">
                    <a16:creationId xmlns="" xmlns:a16="http://schemas.microsoft.com/office/drawing/2014/main" id="{9B164BCB-27D3-4B8C-AC13-0A6F461082B7}"/>
                  </a:ext>
                  <a:ext uri="{C183D7F6-B498-43B3-948B-1728B52AA6E4}">
                    <adec:decorative xmlns="" xmlns:adec="http://schemas.microsoft.com/office/drawing/2017/decorative" val="1"/>
                  </a:ext>
                </a:extLst>
              </p:cNvPr>
              <p:cNvSpPr>
                <a:spLocks noChangeArrowheads="1"/>
              </p:cNvSpPr>
              <p:nvPr>
                <p:extLst>
                  <p:ext uri="{386F3935-93C4-4BCD-93E2-E3B085C9AB24}">
                    <p16:designElem xmlns=""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247" name="Freeform 6">
                <a:extLst>
                  <a:ext uri="{FF2B5EF4-FFF2-40B4-BE49-F238E27FC236}">
                    <a16:creationId xmlns="" xmlns:a16="http://schemas.microsoft.com/office/drawing/2014/main" id="{10B247BE-F4A2-4259-9B20-FB9A555D2802}"/>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8" name="Freeform 7">
                <a:extLst>
                  <a:ext uri="{FF2B5EF4-FFF2-40B4-BE49-F238E27FC236}">
                    <a16:creationId xmlns="" xmlns:a16="http://schemas.microsoft.com/office/drawing/2014/main" id="{39322C5A-DB6D-4B28-8C1C-1B1E89678918}"/>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9" name="Freeform 8">
                <a:extLst>
                  <a:ext uri="{FF2B5EF4-FFF2-40B4-BE49-F238E27FC236}">
                    <a16:creationId xmlns="" xmlns:a16="http://schemas.microsoft.com/office/drawing/2014/main" id="{67009B08-E345-4516-96EC-ED0AB1F30BAF}"/>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0" name="Freeform 9">
                <a:extLst>
                  <a:ext uri="{FF2B5EF4-FFF2-40B4-BE49-F238E27FC236}">
                    <a16:creationId xmlns="" xmlns:a16="http://schemas.microsoft.com/office/drawing/2014/main" id="{DFE2793C-165C-4635-A26E-C569C8E0C536}"/>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1" name="Freeform 10">
                <a:extLst>
                  <a:ext uri="{FF2B5EF4-FFF2-40B4-BE49-F238E27FC236}">
                    <a16:creationId xmlns="" xmlns:a16="http://schemas.microsoft.com/office/drawing/2014/main" id="{ECDFEF2C-7B0A-41A1-BB61-C92CB3E3A773}"/>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2" name="Freeform 11">
                <a:extLst>
                  <a:ext uri="{FF2B5EF4-FFF2-40B4-BE49-F238E27FC236}">
                    <a16:creationId xmlns="" xmlns:a16="http://schemas.microsoft.com/office/drawing/2014/main" id="{0012A396-1946-4B40-AA39-0790157CE932}"/>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3" name="Freeform 12">
                <a:extLst>
                  <a:ext uri="{FF2B5EF4-FFF2-40B4-BE49-F238E27FC236}">
                    <a16:creationId xmlns="" xmlns:a16="http://schemas.microsoft.com/office/drawing/2014/main" id="{CD6C6024-F73D-4991-97B9-BE53FF24E311}"/>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4" name="Freeform 13">
                <a:extLst>
                  <a:ext uri="{FF2B5EF4-FFF2-40B4-BE49-F238E27FC236}">
                    <a16:creationId xmlns="" xmlns:a16="http://schemas.microsoft.com/office/drawing/2014/main" id="{5977EDD1-3D10-43FA-B800-7A7C8112B774}"/>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5" name="Freeform 14">
                <a:extLst>
                  <a:ext uri="{FF2B5EF4-FFF2-40B4-BE49-F238E27FC236}">
                    <a16:creationId xmlns="" xmlns:a16="http://schemas.microsoft.com/office/drawing/2014/main" id="{D37988CF-9FC6-48F5-82F8-D2EB0178A3B9}"/>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6" name="Freeform 15">
                <a:extLst>
                  <a:ext uri="{FF2B5EF4-FFF2-40B4-BE49-F238E27FC236}">
                    <a16:creationId xmlns="" xmlns:a16="http://schemas.microsoft.com/office/drawing/2014/main" id="{EC5BB05B-491C-414A-91C3-B1CAB785A84C}"/>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7" name="Line 16">
                <a:extLst>
                  <a:ext uri="{FF2B5EF4-FFF2-40B4-BE49-F238E27FC236}">
                    <a16:creationId xmlns="" xmlns:a16="http://schemas.microsoft.com/office/drawing/2014/main" id="{F3180CB6-F8D2-4596-B6CB-F9CEF5D3894E}"/>
                  </a:ext>
                  <a:ext uri="{C183D7F6-B498-43B3-948B-1728B52AA6E4}">
                    <adec:decorative xmlns="" xmlns:adec="http://schemas.microsoft.com/office/drawing/2017/decorative" val="1"/>
                  </a:ext>
                </a:extLst>
              </p:cNvPr>
              <p:cNvSpPr>
                <a:spLocks noChangeShapeType="1"/>
              </p:cNvSpPr>
              <p:nvPr>
                <p:extLst>
                  <p:ext uri="{386F3935-93C4-4BCD-93E2-E3B085C9AB24}">
                    <p16:designElem xmlns=""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258" name="Freeform 17">
                <a:extLst>
                  <a:ext uri="{FF2B5EF4-FFF2-40B4-BE49-F238E27FC236}">
                    <a16:creationId xmlns="" xmlns:a16="http://schemas.microsoft.com/office/drawing/2014/main" id="{DF338DD3-80F8-4F68-AC7C-361ABF2A9BF7}"/>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9" name="Freeform 18">
                <a:extLst>
                  <a:ext uri="{FF2B5EF4-FFF2-40B4-BE49-F238E27FC236}">
                    <a16:creationId xmlns="" xmlns:a16="http://schemas.microsoft.com/office/drawing/2014/main" id="{9666E4DB-B855-4A4E-BB50-1880738C11D7}"/>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0" name="Freeform 19">
                <a:extLst>
                  <a:ext uri="{FF2B5EF4-FFF2-40B4-BE49-F238E27FC236}">
                    <a16:creationId xmlns="" xmlns:a16="http://schemas.microsoft.com/office/drawing/2014/main" id="{F570FD9C-B435-4EF1-962C-621F1261AA5B}"/>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1" name="Freeform 20">
                <a:extLst>
                  <a:ext uri="{FF2B5EF4-FFF2-40B4-BE49-F238E27FC236}">
                    <a16:creationId xmlns="" xmlns:a16="http://schemas.microsoft.com/office/drawing/2014/main" id="{E236AF0B-3BDC-43C3-8FFC-2A94121E9463}"/>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2" name="Rectangle 21">
                <a:extLst>
                  <a:ext uri="{FF2B5EF4-FFF2-40B4-BE49-F238E27FC236}">
                    <a16:creationId xmlns="" xmlns:a16="http://schemas.microsoft.com/office/drawing/2014/main" id="{3BA2C208-5097-4497-AA2C-ADDDAB48B6A5}"/>
                  </a:ext>
                  <a:ext uri="{C183D7F6-B498-43B3-948B-1728B52AA6E4}">
                    <adec:decorative xmlns="" xmlns:adec="http://schemas.microsoft.com/office/drawing/2017/decorative" val="1"/>
                  </a:ext>
                </a:extLst>
              </p:cNvPr>
              <p:cNvSpPr>
                <a:spLocks noChangeArrowheads="1"/>
              </p:cNvSpPr>
              <p:nvPr>
                <p:extLst>
                  <p:ext uri="{386F3935-93C4-4BCD-93E2-E3B085C9AB24}">
                    <p16:designElem xmlns=""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263" name="Freeform 22">
                <a:extLst>
                  <a:ext uri="{FF2B5EF4-FFF2-40B4-BE49-F238E27FC236}">
                    <a16:creationId xmlns="" xmlns:a16="http://schemas.microsoft.com/office/drawing/2014/main" id="{6A45DD96-8D07-43CA-B036-6FDA880A17B2}"/>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4" name="Freeform 23">
                <a:extLst>
                  <a:ext uri="{FF2B5EF4-FFF2-40B4-BE49-F238E27FC236}">
                    <a16:creationId xmlns="" xmlns:a16="http://schemas.microsoft.com/office/drawing/2014/main" id="{AF7F7CBB-E154-4CD5-9ED0-D5DDC1DFEAE0}"/>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5" name="Freeform 24">
                <a:extLst>
                  <a:ext uri="{FF2B5EF4-FFF2-40B4-BE49-F238E27FC236}">
                    <a16:creationId xmlns="" xmlns:a16="http://schemas.microsoft.com/office/drawing/2014/main" id="{EFF4AB16-41DD-4877-8C28-ED78F4CA7FEA}"/>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6" name="Freeform 25">
                <a:extLst>
                  <a:ext uri="{FF2B5EF4-FFF2-40B4-BE49-F238E27FC236}">
                    <a16:creationId xmlns="" xmlns:a16="http://schemas.microsoft.com/office/drawing/2014/main" id="{30BCBD5D-92EB-487E-B1D0-F9000D45D100}"/>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7" name="Freeform 26">
                <a:extLst>
                  <a:ext uri="{FF2B5EF4-FFF2-40B4-BE49-F238E27FC236}">
                    <a16:creationId xmlns="" xmlns:a16="http://schemas.microsoft.com/office/drawing/2014/main" id="{DA07BDB8-9827-4EBF-9B99-6C503EA0BC64}"/>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8" name="Freeform 27">
                <a:extLst>
                  <a:ext uri="{FF2B5EF4-FFF2-40B4-BE49-F238E27FC236}">
                    <a16:creationId xmlns="" xmlns:a16="http://schemas.microsoft.com/office/drawing/2014/main" id="{7F41FB05-1B3F-450A-A1A7-8C8BD182A540}"/>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9" name="Freeform 28">
                <a:extLst>
                  <a:ext uri="{FF2B5EF4-FFF2-40B4-BE49-F238E27FC236}">
                    <a16:creationId xmlns="" xmlns:a16="http://schemas.microsoft.com/office/drawing/2014/main" id="{0629E219-1F32-41C1-B921-05E4561179BE}"/>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70" name="Freeform 29">
                <a:extLst>
                  <a:ext uri="{FF2B5EF4-FFF2-40B4-BE49-F238E27FC236}">
                    <a16:creationId xmlns="" xmlns:a16="http://schemas.microsoft.com/office/drawing/2014/main" id="{8081FB28-486E-4C09-9D15-0B2657B56FB0}"/>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71" name="Freeform 30">
                <a:extLst>
                  <a:ext uri="{FF2B5EF4-FFF2-40B4-BE49-F238E27FC236}">
                    <a16:creationId xmlns="" xmlns:a16="http://schemas.microsoft.com/office/drawing/2014/main" id="{CB547EFB-F29D-4336-9644-0AE7A94EA4CD}"/>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72" name="Freeform 31">
                <a:extLst>
                  <a:ext uri="{FF2B5EF4-FFF2-40B4-BE49-F238E27FC236}">
                    <a16:creationId xmlns="" xmlns:a16="http://schemas.microsoft.com/office/drawing/2014/main" id="{BB2793F4-FAD7-459A-BC46-06BB1D4FAAC3}"/>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grpSp>
        <p:grpSp>
          <p:nvGrpSpPr>
            <p:cNvPr id="235" name="Group 234">
              <a:extLst>
                <a:ext uri="{FF2B5EF4-FFF2-40B4-BE49-F238E27FC236}">
                  <a16:creationId xmlns="" xmlns:a16="http://schemas.microsoft.com/office/drawing/2014/main" id="{FC01589C-0235-4B21-B264-777746D4D595}"/>
                </a:ext>
                <a:ext uri="{C183D7F6-B498-43B3-948B-1728B52AA6E4}">
                  <adec:decorative xmlns="" xmlns:adec="http://schemas.microsoft.com/office/drawing/2017/decorative" val="1"/>
                </a:ext>
              </a:extLst>
            </p:cNvPr>
            <p:cNvGrpSpPr/>
            <p:nvPr>
              <p:extLst>
                <p:ext uri="{386F3935-93C4-4BCD-93E2-E3B085C9AB24}">
                  <p16:designElem xmlns=""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236" name="Freeform 32">
                <a:extLst>
                  <a:ext uri="{FF2B5EF4-FFF2-40B4-BE49-F238E27FC236}">
                    <a16:creationId xmlns="" xmlns:a16="http://schemas.microsoft.com/office/drawing/2014/main" id="{678F5669-8CE7-445E-8D54-49C5E2013B4D}"/>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37" name="Freeform 33">
                <a:extLst>
                  <a:ext uri="{FF2B5EF4-FFF2-40B4-BE49-F238E27FC236}">
                    <a16:creationId xmlns="" xmlns:a16="http://schemas.microsoft.com/office/drawing/2014/main" id="{E93A3F8E-D876-485E-9EDC-43E315DE1EE4}"/>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38" name="Freeform 34">
                <a:extLst>
                  <a:ext uri="{FF2B5EF4-FFF2-40B4-BE49-F238E27FC236}">
                    <a16:creationId xmlns="" xmlns:a16="http://schemas.microsoft.com/office/drawing/2014/main" id="{B4F848A6-931A-4CC9-9B29-C7A9CEA3ACED}"/>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39" name="Freeform 35">
                <a:extLst>
                  <a:ext uri="{FF2B5EF4-FFF2-40B4-BE49-F238E27FC236}">
                    <a16:creationId xmlns="" xmlns:a16="http://schemas.microsoft.com/office/drawing/2014/main" id="{5C4204D4-6782-4DB1-8FF8-86CC698AF2F1}"/>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0" name="Freeform 36">
                <a:extLst>
                  <a:ext uri="{FF2B5EF4-FFF2-40B4-BE49-F238E27FC236}">
                    <a16:creationId xmlns="" xmlns:a16="http://schemas.microsoft.com/office/drawing/2014/main" id="{3907C583-5764-43DC-8AF9-992D3472F678}"/>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1" name="Freeform 37">
                <a:extLst>
                  <a:ext uri="{FF2B5EF4-FFF2-40B4-BE49-F238E27FC236}">
                    <a16:creationId xmlns="" xmlns:a16="http://schemas.microsoft.com/office/drawing/2014/main" id="{56CE3D6E-1121-4EF2-9DFB-7F3937FCCD05}"/>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2" name="Freeform 38">
                <a:extLst>
                  <a:ext uri="{FF2B5EF4-FFF2-40B4-BE49-F238E27FC236}">
                    <a16:creationId xmlns="" xmlns:a16="http://schemas.microsoft.com/office/drawing/2014/main" id="{3AEB7245-E197-4AE5-BCFC-7821E49EFE4F}"/>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3" name="Freeform 39">
                <a:extLst>
                  <a:ext uri="{FF2B5EF4-FFF2-40B4-BE49-F238E27FC236}">
                    <a16:creationId xmlns="" xmlns:a16="http://schemas.microsoft.com/office/drawing/2014/main" id="{801E9C76-F4FB-4C4D-9350-B526F294E012}"/>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4" name="Freeform 40">
                <a:extLst>
                  <a:ext uri="{FF2B5EF4-FFF2-40B4-BE49-F238E27FC236}">
                    <a16:creationId xmlns="" xmlns:a16="http://schemas.microsoft.com/office/drawing/2014/main" id="{F9C0C5DE-6C8C-4CD0-9C91-6A132A06DA79}"/>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5" name="Rectangle 41">
                <a:extLst>
                  <a:ext uri="{FF2B5EF4-FFF2-40B4-BE49-F238E27FC236}">
                    <a16:creationId xmlns="" xmlns:a16="http://schemas.microsoft.com/office/drawing/2014/main" id="{955A7039-8B66-4CF0-8048-0AD0F4A5B853}"/>
                  </a:ext>
                  <a:ext uri="{C183D7F6-B498-43B3-948B-1728B52AA6E4}">
                    <adec:decorative xmlns="" xmlns:adec="http://schemas.microsoft.com/office/drawing/2017/decorative" val="1"/>
                  </a:ext>
                </a:extLst>
              </p:cNvPr>
              <p:cNvSpPr>
                <a:spLocks noChangeArrowheads="1"/>
              </p:cNvSpPr>
              <p:nvPr>
                <p:extLst>
                  <p:ext uri="{386F3935-93C4-4BCD-93E2-E3B085C9AB24}">
                    <p16:designElem xmlns=""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grpSp>
      </p:grpSp>
      <p:pic>
        <p:nvPicPr>
          <p:cNvPr id="274" name="Picture 2">
            <a:extLst>
              <a:ext uri="{FF2B5EF4-FFF2-40B4-BE49-F238E27FC236}">
                <a16:creationId xmlns="" xmlns:a16="http://schemas.microsoft.com/office/drawing/2014/main" id="{6D651BB0-1DFD-4941-83DD-704006F6B139}"/>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p:nvSpPr>
          <p:cNvPr id="3" name="Rectangle 2"/>
          <p:cNvSpPr/>
          <p:nvPr/>
        </p:nvSpPr>
        <p:spPr>
          <a:xfrm>
            <a:off x="6039657" y="1510379"/>
            <a:ext cx="6096000" cy="1477328"/>
          </a:xfrm>
          <a:prstGeom prst="rect">
            <a:avLst/>
          </a:prstGeom>
        </p:spPr>
        <p:txBody>
          <a:bodyPr>
            <a:spAutoFit/>
          </a:bodyPr>
          <a:lstStyle/>
          <a:p>
            <a:r>
              <a:rPr lang="en-US" b="1" dirty="0">
                <a:solidFill>
                  <a:schemeClr val="bg1"/>
                </a:solidFill>
              </a:rPr>
              <a:t>Assert Class </a:t>
            </a:r>
          </a:p>
          <a:p>
            <a:r>
              <a:rPr lang="en-US" dirty="0">
                <a:solidFill>
                  <a:schemeClr val="bg1"/>
                </a:solidFill>
              </a:rPr>
              <a:t>the Assert class is used to confirm whether </a:t>
            </a:r>
            <a:endParaRPr lang="en-US" dirty="0" smtClean="0">
              <a:solidFill>
                <a:schemeClr val="bg1"/>
              </a:solidFill>
            </a:endParaRPr>
          </a:p>
          <a:p>
            <a:r>
              <a:rPr lang="en-US" dirty="0" smtClean="0">
                <a:solidFill>
                  <a:schemeClr val="bg1"/>
                </a:solidFill>
              </a:rPr>
              <a:t>the </a:t>
            </a:r>
            <a:r>
              <a:rPr lang="en-US" dirty="0">
                <a:solidFill>
                  <a:schemeClr val="bg1"/>
                </a:solidFill>
              </a:rPr>
              <a:t>test cases are producing the expected result </a:t>
            </a:r>
            <a:endParaRPr lang="en-US" dirty="0" smtClean="0">
              <a:solidFill>
                <a:schemeClr val="bg1"/>
              </a:solidFill>
            </a:endParaRPr>
          </a:p>
          <a:p>
            <a:r>
              <a:rPr lang="en-US" dirty="0" smtClean="0">
                <a:solidFill>
                  <a:schemeClr val="bg1"/>
                </a:solidFill>
              </a:rPr>
              <a:t>or </a:t>
            </a:r>
            <a:r>
              <a:rPr lang="en-US" dirty="0">
                <a:solidFill>
                  <a:schemeClr val="bg1"/>
                </a:solidFill>
              </a:rPr>
              <a:t>not using its auxiliary methods such as </a:t>
            </a:r>
            <a:r>
              <a:rPr lang="en-US" dirty="0" err="1">
                <a:solidFill>
                  <a:schemeClr val="bg1"/>
                </a:solidFill>
              </a:rPr>
              <a:t>AreEqual</a:t>
            </a:r>
            <a:r>
              <a:rPr lang="en-US" dirty="0">
                <a:solidFill>
                  <a:schemeClr val="bg1"/>
                </a:solidFill>
              </a:rPr>
              <a:t>() or </a:t>
            </a:r>
            <a:r>
              <a:rPr lang="en-US" dirty="0" err="1">
                <a:solidFill>
                  <a:schemeClr val="bg1"/>
                </a:solidFill>
              </a:rPr>
              <a:t>AreNotEqual</a:t>
            </a:r>
            <a:r>
              <a:rPr lang="en-US" dirty="0">
                <a:solidFill>
                  <a:schemeClr val="bg1"/>
                </a:solidFill>
              </a:rPr>
              <a:t>().</a:t>
            </a:r>
          </a:p>
        </p:txBody>
      </p:sp>
      <p:pic>
        <p:nvPicPr>
          <p:cNvPr id="51" name="Picture 50"/>
          <p:cNvPicPr>
            <a:picLocks noChangeAspect="1"/>
          </p:cNvPicPr>
          <p:nvPr/>
        </p:nvPicPr>
        <p:blipFill>
          <a:blip r:embed="rId4"/>
          <a:stretch>
            <a:fillRect/>
          </a:stretch>
        </p:blipFill>
        <p:spPr>
          <a:xfrm>
            <a:off x="1182687" y="1620838"/>
            <a:ext cx="4162425" cy="2819400"/>
          </a:xfrm>
          <a:prstGeom prst="rect">
            <a:avLst/>
          </a:prstGeom>
        </p:spPr>
      </p:pic>
    </p:spTree>
    <p:extLst>
      <p:ext uri="{BB962C8B-B14F-4D97-AF65-F5344CB8AC3E}">
        <p14:creationId xmlns:p14="http://schemas.microsoft.com/office/powerpoint/2010/main" val="327669134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49" name="Round Diagonal Corner Rectangle 6">
            <a:extLst>
              <a:ext uri="{FF2B5EF4-FFF2-40B4-BE49-F238E27FC236}">
                <a16:creationId xmlns="" xmlns:a16="http://schemas.microsoft.com/office/drawing/2014/main" id="{3D66C6E3-EBD2-40B7-8FD8-D6D2250FC482}"/>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980544" y="808057"/>
            <a:ext cx="10227733" cy="5234394"/>
          </a:xfrm>
          <a:prstGeom prst="round2DiagRect">
            <a:avLst>
              <a:gd name="adj1" fmla="val 6185"/>
              <a:gd name="adj2" fmla="val 0"/>
            </a:avLst>
          </a:prstGeom>
          <a:solidFill>
            <a:srgbClr val="FFFFFF"/>
          </a:solid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1" name="Picture 2">
            <a:extLst>
              <a:ext uri="{FF2B5EF4-FFF2-40B4-BE49-F238E27FC236}">
                <a16:creationId xmlns="" xmlns:a16="http://schemas.microsoft.com/office/drawing/2014/main" id="{EA8ADA9F-99E3-4964-8962-1118D1439FBA}"/>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grpSp>
        <p:nvGrpSpPr>
          <p:cNvPr id="233" name="Group 232">
            <a:extLst>
              <a:ext uri="{FF2B5EF4-FFF2-40B4-BE49-F238E27FC236}">
                <a16:creationId xmlns="" xmlns:a16="http://schemas.microsoft.com/office/drawing/2014/main" id="{366C3164-AA9F-47E3-913A-4F002BC00F6E}"/>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14288" y="0"/>
            <a:ext cx="12053888" cy="6858001"/>
            <a:chOff x="-14288" y="0"/>
            <a:chExt cx="12053888" cy="6858001"/>
          </a:xfrm>
        </p:grpSpPr>
        <p:grpSp>
          <p:nvGrpSpPr>
            <p:cNvPr id="234" name="Group 233">
              <a:extLst>
                <a:ext uri="{FF2B5EF4-FFF2-40B4-BE49-F238E27FC236}">
                  <a16:creationId xmlns="" xmlns:a16="http://schemas.microsoft.com/office/drawing/2014/main" id="{23FFBAC2-26D2-48B6-B2AA-34AEA0E79E28}"/>
                </a:ext>
                <a:ext uri="{C183D7F6-B498-43B3-948B-1728B52AA6E4}">
                  <adec:decorative xmlns="" xmlns:adec="http://schemas.microsoft.com/office/drawing/2017/decorative" val="1"/>
                </a:ext>
              </a:extLst>
            </p:cNvPr>
            <p:cNvGrpSpPr/>
            <p:nvPr>
              <p:extLst>
                <p:ext uri="{386F3935-93C4-4BCD-93E2-E3B085C9AB24}">
                  <p16:designElem xmlns="" xmlns:p16="http://schemas.microsoft.com/office/powerpoint/2015/main" val="1"/>
                </p:ext>
              </p:extLst>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46" name="Rectangle 5">
                <a:extLst>
                  <a:ext uri="{FF2B5EF4-FFF2-40B4-BE49-F238E27FC236}">
                    <a16:creationId xmlns="" xmlns:a16="http://schemas.microsoft.com/office/drawing/2014/main" id="{9B164BCB-27D3-4B8C-AC13-0A6F461082B7}"/>
                  </a:ext>
                  <a:ext uri="{C183D7F6-B498-43B3-948B-1728B52AA6E4}">
                    <adec:decorative xmlns="" xmlns:adec="http://schemas.microsoft.com/office/drawing/2017/decorative" val="1"/>
                  </a:ext>
                </a:extLst>
              </p:cNvPr>
              <p:cNvSpPr>
                <a:spLocks noChangeArrowheads="1"/>
              </p:cNvSpPr>
              <p:nvPr>
                <p:extLst>
                  <p:ext uri="{386F3935-93C4-4BCD-93E2-E3B085C9AB24}">
                    <p16:designElem xmlns=""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247" name="Freeform 6">
                <a:extLst>
                  <a:ext uri="{FF2B5EF4-FFF2-40B4-BE49-F238E27FC236}">
                    <a16:creationId xmlns="" xmlns:a16="http://schemas.microsoft.com/office/drawing/2014/main" id="{10B247BE-F4A2-4259-9B20-FB9A555D2802}"/>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8" name="Freeform 7">
                <a:extLst>
                  <a:ext uri="{FF2B5EF4-FFF2-40B4-BE49-F238E27FC236}">
                    <a16:creationId xmlns="" xmlns:a16="http://schemas.microsoft.com/office/drawing/2014/main" id="{39322C5A-DB6D-4B28-8C1C-1B1E89678918}"/>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9" name="Freeform 8">
                <a:extLst>
                  <a:ext uri="{FF2B5EF4-FFF2-40B4-BE49-F238E27FC236}">
                    <a16:creationId xmlns="" xmlns:a16="http://schemas.microsoft.com/office/drawing/2014/main" id="{67009B08-E345-4516-96EC-ED0AB1F30BAF}"/>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0" name="Freeform 9">
                <a:extLst>
                  <a:ext uri="{FF2B5EF4-FFF2-40B4-BE49-F238E27FC236}">
                    <a16:creationId xmlns="" xmlns:a16="http://schemas.microsoft.com/office/drawing/2014/main" id="{DFE2793C-165C-4635-A26E-C569C8E0C536}"/>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1" name="Freeform 10">
                <a:extLst>
                  <a:ext uri="{FF2B5EF4-FFF2-40B4-BE49-F238E27FC236}">
                    <a16:creationId xmlns="" xmlns:a16="http://schemas.microsoft.com/office/drawing/2014/main" id="{ECDFEF2C-7B0A-41A1-BB61-C92CB3E3A773}"/>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2" name="Freeform 11">
                <a:extLst>
                  <a:ext uri="{FF2B5EF4-FFF2-40B4-BE49-F238E27FC236}">
                    <a16:creationId xmlns="" xmlns:a16="http://schemas.microsoft.com/office/drawing/2014/main" id="{0012A396-1946-4B40-AA39-0790157CE932}"/>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3" name="Freeform 12">
                <a:extLst>
                  <a:ext uri="{FF2B5EF4-FFF2-40B4-BE49-F238E27FC236}">
                    <a16:creationId xmlns="" xmlns:a16="http://schemas.microsoft.com/office/drawing/2014/main" id="{CD6C6024-F73D-4991-97B9-BE53FF24E311}"/>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4" name="Freeform 13">
                <a:extLst>
                  <a:ext uri="{FF2B5EF4-FFF2-40B4-BE49-F238E27FC236}">
                    <a16:creationId xmlns="" xmlns:a16="http://schemas.microsoft.com/office/drawing/2014/main" id="{5977EDD1-3D10-43FA-B800-7A7C8112B774}"/>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5" name="Freeform 14">
                <a:extLst>
                  <a:ext uri="{FF2B5EF4-FFF2-40B4-BE49-F238E27FC236}">
                    <a16:creationId xmlns="" xmlns:a16="http://schemas.microsoft.com/office/drawing/2014/main" id="{D37988CF-9FC6-48F5-82F8-D2EB0178A3B9}"/>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6" name="Freeform 15">
                <a:extLst>
                  <a:ext uri="{FF2B5EF4-FFF2-40B4-BE49-F238E27FC236}">
                    <a16:creationId xmlns="" xmlns:a16="http://schemas.microsoft.com/office/drawing/2014/main" id="{EC5BB05B-491C-414A-91C3-B1CAB785A84C}"/>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7" name="Line 16">
                <a:extLst>
                  <a:ext uri="{FF2B5EF4-FFF2-40B4-BE49-F238E27FC236}">
                    <a16:creationId xmlns="" xmlns:a16="http://schemas.microsoft.com/office/drawing/2014/main" id="{F3180CB6-F8D2-4596-B6CB-F9CEF5D3894E}"/>
                  </a:ext>
                  <a:ext uri="{C183D7F6-B498-43B3-948B-1728B52AA6E4}">
                    <adec:decorative xmlns="" xmlns:adec="http://schemas.microsoft.com/office/drawing/2017/decorative" val="1"/>
                  </a:ext>
                </a:extLst>
              </p:cNvPr>
              <p:cNvSpPr>
                <a:spLocks noChangeShapeType="1"/>
              </p:cNvSpPr>
              <p:nvPr>
                <p:extLst>
                  <p:ext uri="{386F3935-93C4-4BCD-93E2-E3B085C9AB24}">
                    <p16:designElem xmlns=""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258" name="Freeform 17">
                <a:extLst>
                  <a:ext uri="{FF2B5EF4-FFF2-40B4-BE49-F238E27FC236}">
                    <a16:creationId xmlns="" xmlns:a16="http://schemas.microsoft.com/office/drawing/2014/main" id="{DF338DD3-80F8-4F68-AC7C-361ABF2A9BF7}"/>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9" name="Freeform 18">
                <a:extLst>
                  <a:ext uri="{FF2B5EF4-FFF2-40B4-BE49-F238E27FC236}">
                    <a16:creationId xmlns="" xmlns:a16="http://schemas.microsoft.com/office/drawing/2014/main" id="{9666E4DB-B855-4A4E-BB50-1880738C11D7}"/>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0" name="Freeform 19">
                <a:extLst>
                  <a:ext uri="{FF2B5EF4-FFF2-40B4-BE49-F238E27FC236}">
                    <a16:creationId xmlns="" xmlns:a16="http://schemas.microsoft.com/office/drawing/2014/main" id="{F570FD9C-B435-4EF1-962C-621F1261AA5B}"/>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1" name="Freeform 20">
                <a:extLst>
                  <a:ext uri="{FF2B5EF4-FFF2-40B4-BE49-F238E27FC236}">
                    <a16:creationId xmlns="" xmlns:a16="http://schemas.microsoft.com/office/drawing/2014/main" id="{E236AF0B-3BDC-43C3-8FFC-2A94121E9463}"/>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2" name="Rectangle 21">
                <a:extLst>
                  <a:ext uri="{FF2B5EF4-FFF2-40B4-BE49-F238E27FC236}">
                    <a16:creationId xmlns="" xmlns:a16="http://schemas.microsoft.com/office/drawing/2014/main" id="{3BA2C208-5097-4497-AA2C-ADDDAB48B6A5}"/>
                  </a:ext>
                  <a:ext uri="{C183D7F6-B498-43B3-948B-1728B52AA6E4}">
                    <adec:decorative xmlns="" xmlns:adec="http://schemas.microsoft.com/office/drawing/2017/decorative" val="1"/>
                  </a:ext>
                </a:extLst>
              </p:cNvPr>
              <p:cNvSpPr>
                <a:spLocks noChangeArrowheads="1"/>
              </p:cNvSpPr>
              <p:nvPr>
                <p:extLst>
                  <p:ext uri="{386F3935-93C4-4BCD-93E2-E3B085C9AB24}">
                    <p16:designElem xmlns=""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263" name="Freeform 22">
                <a:extLst>
                  <a:ext uri="{FF2B5EF4-FFF2-40B4-BE49-F238E27FC236}">
                    <a16:creationId xmlns="" xmlns:a16="http://schemas.microsoft.com/office/drawing/2014/main" id="{6A45DD96-8D07-43CA-B036-6FDA880A17B2}"/>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4" name="Freeform 23">
                <a:extLst>
                  <a:ext uri="{FF2B5EF4-FFF2-40B4-BE49-F238E27FC236}">
                    <a16:creationId xmlns="" xmlns:a16="http://schemas.microsoft.com/office/drawing/2014/main" id="{AF7F7CBB-E154-4CD5-9ED0-D5DDC1DFEAE0}"/>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5" name="Freeform 24">
                <a:extLst>
                  <a:ext uri="{FF2B5EF4-FFF2-40B4-BE49-F238E27FC236}">
                    <a16:creationId xmlns="" xmlns:a16="http://schemas.microsoft.com/office/drawing/2014/main" id="{EFF4AB16-41DD-4877-8C28-ED78F4CA7FEA}"/>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6" name="Freeform 25">
                <a:extLst>
                  <a:ext uri="{FF2B5EF4-FFF2-40B4-BE49-F238E27FC236}">
                    <a16:creationId xmlns="" xmlns:a16="http://schemas.microsoft.com/office/drawing/2014/main" id="{30BCBD5D-92EB-487E-B1D0-F9000D45D100}"/>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7" name="Freeform 26">
                <a:extLst>
                  <a:ext uri="{FF2B5EF4-FFF2-40B4-BE49-F238E27FC236}">
                    <a16:creationId xmlns="" xmlns:a16="http://schemas.microsoft.com/office/drawing/2014/main" id="{DA07BDB8-9827-4EBF-9B99-6C503EA0BC64}"/>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8" name="Freeform 27">
                <a:extLst>
                  <a:ext uri="{FF2B5EF4-FFF2-40B4-BE49-F238E27FC236}">
                    <a16:creationId xmlns="" xmlns:a16="http://schemas.microsoft.com/office/drawing/2014/main" id="{7F41FB05-1B3F-450A-A1A7-8C8BD182A540}"/>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9" name="Freeform 28">
                <a:extLst>
                  <a:ext uri="{FF2B5EF4-FFF2-40B4-BE49-F238E27FC236}">
                    <a16:creationId xmlns="" xmlns:a16="http://schemas.microsoft.com/office/drawing/2014/main" id="{0629E219-1F32-41C1-B921-05E4561179BE}"/>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70" name="Freeform 29">
                <a:extLst>
                  <a:ext uri="{FF2B5EF4-FFF2-40B4-BE49-F238E27FC236}">
                    <a16:creationId xmlns="" xmlns:a16="http://schemas.microsoft.com/office/drawing/2014/main" id="{8081FB28-486E-4C09-9D15-0B2657B56FB0}"/>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71" name="Freeform 30">
                <a:extLst>
                  <a:ext uri="{FF2B5EF4-FFF2-40B4-BE49-F238E27FC236}">
                    <a16:creationId xmlns="" xmlns:a16="http://schemas.microsoft.com/office/drawing/2014/main" id="{CB547EFB-F29D-4336-9644-0AE7A94EA4CD}"/>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72" name="Freeform 31">
                <a:extLst>
                  <a:ext uri="{FF2B5EF4-FFF2-40B4-BE49-F238E27FC236}">
                    <a16:creationId xmlns="" xmlns:a16="http://schemas.microsoft.com/office/drawing/2014/main" id="{BB2793F4-FAD7-459A-BC46-06BB1D4FAAC3}"/>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grpSp>
        <p:grpSp>
          <p:nvGrpSpPr>
            <p:cNvPr id="235" name="Group 234">
              <a:extLst>
                <a:ext uri="{FF2B5EF4-FFF2-40B4-BE49-F238E27FC236}">
                  <a16:creationId xmlns="" xmlns:a16="http://schemas.microsoft.com/office/drawing/2014/main" id="{FC01589C-0235-4B21-B264-777746D4D595}"/>
                </a:ext>
                <a:ext uri="{C183D7F6-B498-43B3-948B-1728B52AA6E4}">
                  <adec:decorative xmlns="" xmlns:adec="http://schemas.microsoft.com/office/drawing/2017/decorative" val="1"/>
                </a:ext>
              </a:extLst>
            </p:cNvPr>
            <p:cNvGrpSpPr/>
            <p:nvPr>
              <p:extLst>
                <p:ext uri="{386F3935-93C4-4BCD-93E2-E3B085C9AB24}">
                  <p16:designElem xmlns=""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236" name="Freeform 32">
                <a:extLst>
                  <a:ext uri="{FF2B5EF4-FFF2-40B4-BE49-F238E27FC236}">
                    <a16:creationId xmlns="" xmlns:a16="http://schemas.microsoft.com/office/drawing/2014/main" id="{678F5669-8CE7-445E-8D54-49C5E2013B4D}"/>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37" name="Freeform 33">
                <a:extLst>
                  <a:ext uri="{FF2B5EF4-FFF2-40B4-BE49-F238E27FC236}">
                    <a16:creationId xmlns="" xmlns:a16="http://schemas.microsoft.com/office/drawing/2014/main" id="{E93A3F8E-D876-485E-9EDC-43E315DE1EE4}"/>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38" name="Freeform 34">
                <a:extLst>
                  <a:ext uri="{FF2B5EF4-FFF2-40B4-BE49-F238E27FC236}">
                    <a16:creationId xmlns="" xmlns:a16="http://schemas.microsoft.com/office/drawing/2014/main" id="{B4F848A6-931A-4CC9-9B29-C7A9CEA3ACED}"/>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39" name="Freeform 35">
                <a:extLst>
                  <a:ext uri="{FF2B5EF4-FFF2-40B4-BE49-F238E27FC236}">
                    <a16:creationId xmlns="" xmlns:a16="http://schemas.microsoft.com/office/drawing/2014/main" id="{5C4204D4-6782-4DB1-8FF8-86CC698AF2F1}"/>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0" name="Freeform 36">
                <a:extLst>
                  <a:ext uri="{FF2B5EF4-FFF2-40B4-BE49-F238E27FC236}">
                    <a16:creationId xmlns="" xmlns:a16="http://schemas.microsoft.com/office/drawing/2014/main" id="{3907C583-5764-43DC-8AF9-992D3472F678}"/>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1" name="Freeform 37">
                <a:extLst>
                  <a:ext uri="{FF2B5EF4-FFF2-40B4-BE49-F238E27FC236}">
                    <a16:creationId xmlns="" xmlns:a16="http://schemas.microsoft.com/office/drawing/2014/main" id="{56CE3D6E-1121-4EF2-9DFB-7F3937FCCD05}"/>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2" name="Freeform 38">
                <a:extLst>
                  <a:ext uri="{FF2B5EF4-FFF2-40B4-BE49-F238E27FC236}">
                    <a16:creationId xmlns="" xmlns:a16="http://schemas.microsoft.com/office/drawing/2014/main" id="{3AEB7245-E197-4AE5-BCFC-7821E49EFE4F}"/>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3" name="Freeform 39">
                <a:extLst>
                  <a:ext uri="{FF2B5EF4-FFF2-40B4-BE49-F238E27FC236}">
                    <a16:creationId xmlns="" xmlns:a16="http://schemas.microsoft.com/office/drawing/2014/main" id="{801E9C76-F4FB-4C4D-9350-B526F294E012}"/>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4" name="Freeform 40">
                <a:extLst>
                  <a:ext uri="{FF2B5EF4-FFF2-40B4-BE49-F238E27FC236}">
                    <a16:creationId xmlns="" xmlns:a16="http://schemas.microsoft.com/office/drawing/2014/main" id="{F9C0C5DE-6C8C-4CD0-9C91-6A132A06DA79}"/>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5" name="Rectangle 41">
                <a:extLst>
                  <a:ext uri="{FF2B5EF4-FFF2-40B4-BE49-F238E27FC236}">
                    <a16:creationId xmlns="" xmlns:a16="http://schemas.microsoft.com/office/drawing/2014/main" id="{955A7039-8B66-4CF0-8048-0AD0F4A5B853}"/>
                  </a:ext>
                  <a:ext uri="{C183D7F6-B498-43B3-948B-1728B52AA6E4}">
                    <adec:decorative xmlns="" xmlns:adec="http://schemas.microsoft.com/office/drawing/2017/decorative" val="1"/>
                  </a:ext>
                </a:extLst>
              </p:cNvPr>
              <p:cNvSpPr>
                <a:spLocks noChangeArrowheads="1"/>
              </p:cNvSpPr>
              <p:nvPr>
                <p:extLst>
                  <p:ext uri="{386F3935-93C4-4BCD-93E2-E3B085C9AB24}">
                    <p16:designElem xmlns=""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grpSp>
      </p:grpSp>
      <p:pic>
        <p:nvPicPr>
          <p:cNvPr id="274" name="Picture 2">
            <a:extLst>
              <a:ext uri="{FF2B5EF4-FFF2-40B4-BE49-F238E27FC236}">
                <a16:creationId xmlns="" xmlns:a16="http://schemas.microsoft.com/office/drawing/2014/main" id="{6D651BB0-1DFD-4941-83DD-704006F6B139}"/>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p:nvSpPr>
          <p:cNvPr id="3" name="Rectangle 2"/>
          <p:cNvSpPr/>
          <p:nvPr/>
        </p:nvSpPr>
        <p:spPr>
          <a:xfrm>
            <a:off x="5943404" y="1510379"/>
            <a:ext cx="6096000" cy="1477328"/>
          </a:xfrm>
          <a:prstGeom prst="rect">
            <a:avLst/>
          </a:prstGeom>
        </p:spPr>
        <p:txBody>
          <a:bodyPr>
            <a:spAutoFit/>
          </a:bodyPr>
          <a:lstStyle/>
          <a:p>
            <a:r>
              <a:rPr lang="en-US" b="1" dirty="0" err="1">
                <a:solidFill>
                  <a:schemeClr val="bg1"/>
                </a:solidFill>
              </a:rPr>
              <a:t>ExpectedException</a:t>
            </a:r>
            <a:r>
              <a:rPr lang="en-US" b="1" dirty="0">
                <a:solidFill>
                  <a:schemeClr val="bg1"/>
                </a:solidFill>
              </a:rPr>
              <a:t> Attribute</a:t>
            </a:r>
            <a:r>
              <a:rPr lang="en-US" dirty="0">
                <a:solidFill>
                  <a:schemeClr val="bg1"/>
                </a:solidFill>
              </a:rPr>
              <a:t> </a:t>
            </a:r>
          </a:p>
          <a:p>
            <a:r>
              <a:rPr lang="en-US" dirty="0">
                <a:solidFill>
                  <a:schemeClr val="bg1"/>
                </a:solidFill>
              </a:rPr>
              <a:t>You could fortify your code to handle various exceptions </a:t>
            </a:r>
            <a:endParaRPr lang="en-US" dirty="0" smtClean="0">
              <a:solidFill>
                <a:schemeClr val="bg1"/>
              </a:solidFill>
            </a:endParaRPr>
          </a:p>
          <a:p>
            <a:r>
              <a:rPr lang="en-US" dirty="0" smtClean="0">
                <a:solidFill>
                  <a:schemeClr val="bg1"/>
                </a:solidFill>
              </a:rPr>
              <a:t>by </a:t>
            </a:r>
            <a:r>
              <a:rPr lang="en-US" dirty="0">
                <a:solidFill>
                  <a:schemeClr val="bg1"/>
                </a:solidFill>
              </a:rPr>
              <a:t>using try...Catch blocks. But sometimes you have some circumstances where you actually want to ensure that an exception occurs.</a:t>
            </a:r>
          </a:p>
        </p:txBody>
      </p:sp>
      <p:pic>
        <p:nvPicPr>
          <p:cNvPr id="51" name="Picture 50"/>
          <p:cNvPicPr>
            <a:picLocks noChangeAspect="1"/>
          </p:cNvPicPr>
          <p:nvPr/>
        </p:nvPicPr>
        <p:blipFill>
          <a:blip r:embed="rId4"/>
          <a:stretch>
            <a:fillRect/>
          </a:stretch>
        </p:blipFill>
        <p:spPr>
          <a:xfrm>
            <a:off x="1182687" y="1620838"/>
            <a:ext cx="4162425" cy="2819400"/>
          </a:xfrm>
          <a:prstGeom prst="rect">
            <a:avLst/>
          </a:prstGeom>
        </p:spPr>
      </p:pic>
      <p:pic>
        <p:nvPicPr>
          <p:cNvPr id="2" name="Picture 1"/>
          <p:cNvPicPr>
            <a:picLocks noChangeAspect="1"/>
          </p:cNvPicPr>
          <p:nvPr/>
        </p:nvPicPr>
        <p:blipFill rotWithShape="1">
          <a:blip r:embed="rId5"/>
          <a:srcRect r="6431"/>
          <a:stretch/>
        </p:blipFill>
        <p:spPr>
          <a:xfrm>
            <a:off x="6082769" y="3433763"/>
            <a:ext cx="4995909" cy="1696502"/>
          </a:xfrm>
          <a:prstGeom prst="rect">
            <a:avLst/>
          </a:prstGeom>
        </p:spPr>
      </p:pic>
    </p:spTree>
    <p:extLst>
      <p:ext uri="{BB962C8B-B14F-4D97-AF65-F5344CB8AC3E}">
        <p14:creationId xmlns:p14="http://schemas.microsoft.com/office/powerpoint/2010/main" val="309971849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49" name="Round Diagonal Corner Rectangle 6">
            <a:extLst>
              <a:ext uri="{FF2B5EF4-FFF2-40B4-BE49-F238E27FC236}">
                <a16:creationId xmlns="" xmlns:a16="http://schemas.microsoft.com/office/drawing/2014/main" id="{3D66C6E3-EBD2-40B7-8FD8-D6D2250FC482}"/>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980544" y="808057"/>
            <a:ext cx="10227733" cy="5234394"/>
          </a:xfrm>
          <a:prstGeom prst="round2DiagRect">
            <a:avLst>
              <a:gd name="adj1" fmla="val 6185"/>
              <a:gd name="adj2" fmla="val 0"/>
            </a:avLst>
          </a:prstGeom>
          <a:solidFill>
            <a:srgbClr val="FFFFFF"/>
          </a:solid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1" name="Picture 2">
            <a:extLst>
              <a:ext uri="{FF2B5EF4-FFF2-40B4-BE49-F238E27FC236}">
                <a16:creationId xmlns="" xmlns:a16="http://schemas.microsoft.com/office/drawing/2014/main" id="{EA8ADA9F-99E3-4964-8962-1118D1439FBA}"/>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grpSp>
        <p:nvGrpSpPr>
          <p:cNvPr id="233" name="Group 232">
            <a:extLst>
              <a:ext uri="{FF2B5EF4-FFF2-40B4-BE49-F238E27FC236}">
                <a16:creationId xmlns="" xmlns:a16="http://schemas.microsoft.com/office/drawing/2014/main" id="{366C3164-AA9F-47E3-913A-4F002BC00F6E}"/>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14288" y="0"/>
            <a:ext cx="12053888" cy="6858001"/>
            <a:chOff x="-14288" y="0"/>
            <a:chExt cx="12053888" cy="6858001"/>
          </a:xfrm>
        </p:grpSpPr>
        <p:grpSp>
          <p:nvGrpSpPr>
            <p:cNvPr id="234" name="Group 233">
              <a:extLst>
                <a:ext uri="{FF2B5EF4-FFF2-40B4-BE49-F238E27FC236}">
                  <a16:creationId xmlns="" xmlns:a16="http://schemas.microsoft.com/office/drawing/2014/main" id="{23FFBAC2-26D2-48B6-B2AA-34AEA0E79E28}"/>
                </a:ext>
                <a:ext uri="{C183D7F6-B498-43B3-948B-1728B52AA6E4}">
                  <adec:decorative xmlns="" xmlns:adec="http://schemas.microsoft.com/office/drawing/2017/decorative" val="1"/>
                </a:ext>
              </a:extLst>
            </p:cNvPr>
            <p:cNvGrpSpPr/>
            <p:nvPr>
              <p:extLst>
                <p:ext uri="{386F3935-93C4-4BCD-93E2-E3B085C9AB24}">
                  <p16:designElem xmlns="" xmlns:p16="http://schemas.microsoft.com/office/powerpoint/2015/main" val="1"/>
                </p:ext>
              </p:extLst>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46" name="Rectangle 5">
                <a:extLst>
                  <a:ext uri="{FF2B5EF4-FFF2-40B4-BE49-F238E27FC236}">
                    <a16:creationId xmlns="" xmlns:a16="http://schemas.microsoft.com/office/drawing/2014/main" id="{9B164BCB-27D3-4B8C-AC13-0A6F461082B7}"/>
                  </a:ext>
                  <a:ext uri="{C183D7F6-B498-43B3-948B-1728B52AA6E4}">
                    <adec:decorative xmlns="" xmlns:adec="http://schemas.microsoft.com/office/drawing/2017/decorative" val="1"/>
                  </a:ext>
                </a:extLst>
              </p:cNvPr>
              <p:cNvSpPr>
                <a:spLocks noChangeArrowheads="1"/>
              </p:cNvSpPr>
              <p:nvPr>
                <p:extLst>
                  <p:ext uri="{386F3935-93C4-4BCD-93E2-E3B085C9AB24}">
                    <p16:designElem xmlns=""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247" name="Freeform 6">
                <a:extLst>
                  <a:ext uri="{FF2B5EF4-FFF2-40B4-BE49-F238E27FC236}">
                    <a16:creationId xmlns="" xmlns:a16="http://schemas.microsoft.com/office/drawing/2014/main" id="{10B247BE-F4A2-4259-9B20-FB9A555D2802}"/>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8" name="Freeform 7">
                <a:extLst>
                  <a:ext uri="{FF2B5EF4-FFF2-40B4-BE49-F238E27FC236}">
                    <a16:creationId xmlns="" xmlns:a16="http://schemas.microsoft.com/office/drawing/2014/main" id="{39322C5A-DB6D-4B28-8C1C-1B1E89678918}"/>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9" name="Freeform 8">
                <a:extLst>
                  <a:ext uri="{FF2B5EF4-FFF2-40B4-BE49-F238E27FC236}">
                    <a16:creationId xmlns="" xmlns:a16="http://schemas.microsoft.com/office/drawing/2014/main" id="{67009B08-E345-4516-96EC-ED0AB1F30BAF}"/>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0" name="Freeform 9">
                <a:extLst>
                  <a:ext uri="{FF2B5EF4-FFF2-40B4-BE49-F238E27FC236}">
                    <a16:creationId xmlns="" xmlns:a16="http://schemas.microsoft.com/office/drawing/2014/main" id="{DFE2793C-165C-4635-A26E-C569C8E0C536}"/>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1" name="Freeform 10">
                <a:extLst>
                  <a:ext uri="{FF2B5EF4-FFF2-40B4-BE49-F238E27FC236}">
                    <a16:creationId xmlns="" xmlns:a16="http://schemas.microsoft.com/office/drawing/2014/main" id="{ECDFEF2C-7B0A-41A1-BB61-C92CB3E3A773}"/>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2" name="Freeform 11">
                <a:extLst>
                  <a:ext uri="{FF2B5EF4-FFF2-40B4-BE49-F238E27FC236}">
                    <a16:creationId xmlns="" xmlns:a16="http://schemas.microsoft.com/office/drawing/2014/main" id="{0012A396-1946-4B40-AA39-0790157CE932}"/>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3" name="Freeform 12">
                <a:extLst>
                  <a:ext uri="{FF2B5EF4-FFF2-40B4-BE49-F238E27FC236}">
                    <a16:creationId xmlns="" xmlns:a16="http://schemas.microsoft.com/office/drawing/2014/main" id="{CD6C6024-F73D-4991-97B9-BE53FF24E311}"/>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4" name="Freeform 13">
                <a:extLst>
                  <a:ext uri="{FF2B5EF4-FFF2-40B4-BE49-F238E27FC236}">
                    <a16:creationId xmlns="" xmlns:a16="http://schemas.microsoft.com/office/drawing/2014/main" id="{5977EDD1-3D10-43FA-B800-7A7C8112B774}"/>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5" name="Freeform 14">
                <a:extLst>
                  <a:ext uri="{FF2B5EF4-FFF2-40B4-BE49-F238E27FC236}">
                    <a16:creationId xmlns="" xmlns:a16="http://schemas.microsoft.com/office/drawing/2014/main" id="{D37988CF-9FC6-48F5-82F8-D2EB0178A3B9}"/>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6" name="Freeform 15">
                <a:extLst>
                  <a:ext uri="{FF2B5EF4-FFF2-40B4-BE49-F238E27FC236}">
                    <a16:creationId xmlns="" xmlns:a16="http://schemas.microsoft.com/office/drawing/2014/main" id="{EC5BB05B-491C-414A-91C3-B1CAB785A84C}"/>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7" name="Line 16">
                <a:extLst>
                  <a:ext uri="{FF2B5EF4-FFF2-40B4-BE49-F238E27FC236}">
                    <a16:creationId xmlns="" xmlns:a16="http://schemas.microsoft.com/office/drawing/2014/main" id="{F3180CB6-F8D2-4596-B6CB-F9CEF5D3894E}"/>
                  </a:ext>
                  <a:ext uri="{C183D7F6-B498-43B3-948B-1728B52AA6E4}">
                    <adec:decorative xmlns="" xmlns:adec="http://schemas.microsoft.com/office/drawing/2017/decorative" val="1"/>
                  </a:ext>
                </a:extLst>
              </p:cNvPr>
              <p:cNvSpPr>
                <a:spLocks noChangeShapeType="1"/>
              </p:cNvSpPr>
              <p:nvPr>
                <p:extLst>
                  <p:ext uri="{386F3935-93C4-4BCD-93E2-E3B085C9AB24}">
                    <p16:designElem xmlns=""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258" name="Freeform 17">
                <a:extLst>
                  <a:ext uri="{FF2B5EF4-FFF2-40B4-BE49-F238E27FC236}">
                    <a16:creationId xmlns="" xmlns:a16="http://schemas.microsoft.com/office/drawing/2014/main" id="{DF338DD3-80F8-4F68-AC7C-361ABF2A9BF7}"/>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9" name="Freeform 18">
                <a:extLst>
                  <a:ext uri="{FF2B5EF4-FFF2-40B4-BE49-F238E27FC236}">
                    <a16:creationId xmlns="" xmlns:a16="http://schemas.microsoft.com/office/drawing/2014/main" id="{9666E4DB-B855-4A4E-BB50-1880738C11D7}"/>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0" name="Freeform 19">
                <a:extLst>
                  <a:ext uri="{FF2B5EF4-FFF2-40B4-BE49-F238E27FC236}">
                    <a16:creationId xmlns="" xmlns:a16="http://schemas.microsoft.com/office/drawing/2014/main" id="{F570FD9C-B435-4EF1-962C-621F1261AA5B}"/>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1" name="Freeform 20">
                <a:extLst>
                  <a:ext uri="{FF2B5EF4-FFF2-40B4-BE49-F238E27FC236}">
                    <a16:creationId xmlns="" xmlns:a16="http://schemas.microsoft.com/office/drawing/2014/main" id="{E236AF0B-3BDC-43C3-8FFC-2A94121E9463}"/>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2" name="Rectangle 21">
                <a:extLst>
                  <a:ext uri="{FF2B5EF4-FFF2-40B4-BE49-F238E27FC236}">
                    <a16:creationId xmlns="" xmlns:a16="http://schemas.microsoft.com/office/drawing/2014/main" id="{3BA2C208-5097-4497-AA2C-ADDDAB48B6A5}"/>
                  </a:ext>
                  <a:ext uri="{C183D7F6-B498-43B3-948B-1728B52AA6E4}">
                    <adec:decorative xmlns="" xmlns:adec="http://schemas.microsoft.com/office/drawing/2017/decorative" val="1"/>
                  </a:ext>
                </a:extLst>
              </p:cNvPr>
              <p:cNvSpPr>
                <a:spLocks noChangeArrowheads="1"/>
              </p:cNvSpPr>
              <p:nvPr>
                <p:extLst>
                  <p:ext uri="{386F3935-93C4-4BCD-93E2-E3B085C9AB24}">
                    <p16:designElem xmlns=""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263" name="Freeform 22">
                <a:extLst>
                  <a:ext uri="{FF2B5EF4-FFF2-40B4-BE49-F238E27FC236}">
                    <a16:creationId xmlns="" xmlns:a16="http://schemas.microsoft.com/office/drawing/2014/main" id="{6A45DD96-8D07-43CA-B036-6FDA880A17B2}"/>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4" name="Freeform 23">
                <a:extLst>
                  <a:ext uri="{FF2B5EF4-FFF2-40B4-BE49-F238E27FC236}">
                    <a16:creationId xmlns="" xmlns:a16="http://schemas.microsoft.com/office/drawing/2014/main" id="{AF7F7CBB-E154-4CD5-9ED0-D5DDC1DFEAE0}"/>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5" name="Freeform 24">
                <a:extLst>
                  <a:ext uri="{FF2B5EF4-FFF2-40B4-BE49-F238E27FC236}">
                    <a16:creationId xmlns="" xmlns:a16="http://schemas.microsoft.com/office/drawing/2014/main" id="{EFF4AB16-41DD-4877-8C28-ED78F4CA7FEA}"/>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6" name="Freeform 25">
                <a:extLst>
                  <a:ext uri="{FF2B5EF4-FFF2-40B4-BE49-F238E27FC236}">
                    <a16:creationId xmlns="" xmlns:a16="http://schemas.microsoft.com/office/drawing/2014/main" id="{30BCBD5D-92EB-487E-B1D0-F9000D45D100}"/>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7" name="Freeform 26">
                <a:extLst>
                  <a:ext uri="{FF2B5EF4-FFF2-40B4-BE49-F238E27FC236}">
                    <a16:creationId xmlns="" xmlns:a16="http://schemas.microsoft.com/office/drawing/2014/main" id="{DA07BDB8-9827-4EBF-9B99-6C503EA0BC64}"/>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8" name="Freeform 27">
                <a:extLst>
                  <a:ext uri="{FF2B5EF4-FFF2-40B4-BE49-F238E27FC236}">
                    <a16:creationId xmlns="" xmlns:a16="http://schemas.microsoft.com/office/drawing/2014/main" id="{7F41FB05-1B3F-450A-A1A7-8C8BD182A540}"/>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9" name="Freeform 28">
                <a:extLst>
                  <a:ext uri="{FF2B5EF4-FFF2-40B4-BE49-F238E27FC236}">
                    <a16:creationId xmlns="" xmlns:a16="http://schemas.microsoft.com/office/drawing/2014/main" id="{0629E219-1F32-41C1-B921-05E4561179BE}"/>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70" name="Freeform 29">
                <a:extLst>
                  <a:ext uri="{FF2B5EF4-FFF2-40B4-BE49-F238E27FC236}">
                    <a16:creationId xmlns="" xmlns:a16="http://schemas.microsoft.com/office/drawing/2014/main" id="{8081FB28-486E-4C09-9D15-0B2657B56FB0}"/>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71" name="Freeform 30">
                <a:extLst>
                  <a:ext uri="{FF2B5EF4-FFF2-40B4-BE49-F238E27FC236}">
                    <a16:creationId xmlns="" xmlns:a16="http://schemas.microsoft.com/office/drawing/2014/main" id="{CB547EFB-F29D-4336-9644-0AE7A94EA4CD}"/>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72" name="Freeform 31">
                <a:extLst>
                  <a:ext uri="{FF2B5EF4-FFF2-40B4-BE49-F238E27FC236}">
                    <a16:creationId xmlns="" xmlns:a16="http://schemas.microsoft.com/office/drawing/2014/main" id="{BB2793F4-FAD7-459A-BC46-06BB1D4FAAC3}"/>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grpSp>
        <p:grpSp>
          <p:nvGrpSpPr>
            <p:cNvPr id="235" name="Group 234">
              <a:extLst>
                <a:ext uri="{FF2B5EF4-FFF2-40B4-BE49-F238E27FC236}">
                  <a16:creationId xmlns="" xmlns:a16="http://schemas.microsoft.com/office/drawing/2014/main" id="{FC01589C-0235-4B21-B264-777746D4D595}"/>
                </a:ext>
                <a:ext uri="{C183D7F6-B498-43B3-948B-1728B52AA6E4}">
                  <adec:decorative xmlns="" xmlns:adec="http://schemas.microsoft.com/office/drawing/2017/decorative" val="1"/>
                </a:ext>
              </a:extLst>
            </p:cNvPr>
            <p:cNvGrpSpPr/>
            <p:nvPr>
              <p:extLst>
                <p:ext uri="{386F3935-93C4-4BCD-93E2-E3B085C9AB24}">
                  <p16:designElem xmlns=""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236" name="Freeform 32">
                <a:extLst>
                  <a:ext uri="{FF2B5EF4-FFF2-40B4-BE49-F238E27FC236}">
                    <a16:creationId xmlns="" xmlns:a16="http://schemas.microsoft.com/office/drawing/2014/main" id="{678F5669-8CE7-445E-8D54-49C5E2013B4D}"/>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37" name="Freeform 33">
                <a:extLst>
                  <a:ext uri="{FF2B5EF4-FFF2-40B4-BE49-F238E27FC236}">
                    <a16:creationId xmlns="" xmlns:a16="http://schemas.microsoft.com/office/drawing/2014/main" id="{E93A3F8E-D876-485E-9EDC-43E315DE1EE4}"/>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38" name="Freeform 34">
                <a:extLst>
                  <a:ext uri="{FF2B5EF4-FFF2-40B4-BE49-F238E27FC236}">
                    <a16:creationId xmlns="" xmlns:a16="http://schemas.microsoft.com/office/drawing/2014/main" id="{B4F848A6-931A-4CC9-9B29-C7A9CEA3ACED}"/>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39" name="Freeform 35">
                <a:extLst>
                  <a:ext uri="{FF2B5EF4-FFF2-40B4-BE49-F238E27FC236}">
                    <a16:creationId xmlns="" xmlns:a16="http://schemas.microsoft.com/office/drawing/2014/main" id="{5C4204D4-6782-4DB1-8FF8-86CC698AF2F1}"/>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0" name="Freeform 36">
                <a:extLst>
                  <a:ext uri="{FF2B5EF4-FFF2-40B4-BE49-F238E27FC236}">
                    <a16:creationId xmlns="" xmlns:a16="http://schemas.microsoft.com/office/drawing/2014/main" id="{3907C583-5764-43DC-8AF9-992D3472F678}"/>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1" name="Freeform 37">
                <a:extLst>
                  <a:ext uri="{FF2B5EF4-FFF2-40B4-BE49-F238E27FC236}">
                    <a16:creationId xmlns="" xmlns:a16="http://schemas.microsoft.com/office/drawing/2014/main" id="{56CE3D6E-1121-4EF2-9DFB-7F3937FCCD05}"/>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2" name="Freeform 38">
                <a:extLst>
                  <a:ext uri="{FF2B5EF4-FFF2-40B4-BE49-F238E27FC236}">
                    <a16:creationId xmlns="" xmlns:a16="http://schemas.microsoft.com/office/drawing/2014/main" id="{3AEB7245-E197-4AE5-BCFC-7821E49EFE4F}"/>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3" name="Freeform 39">
                <a:extLst>
                  <a:ext uri="{FF2B5EF4-FFF2-40B4-BE49-F238E27FC236}">
                    <a16:creationId xmlns="" xmlns:a16="http://schemas.microsoft.com/office/drawing/2014/main" id="{801E9C76-F4FB-4C4D-9350-B526F294E012}"/>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4" name="Freeform 40">
                <a:extLst>
                  <a:ext uri="{FF2B5EF4-FFF2-40B4-BE49-F238E27FC236}">
                    <a16:creationId xmlns="" xmlns:a16="http://schemas.microsoft.com/office/drawing/2014/main" id="{F9C0C5DE-6C8C-4CD0-9C91-6A132A06DA79}"/>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5" name="Rectangle 41">
                <a:extLst>
                  <a:ext uri="{FF2B5EF4-FFF2-40B4-BE49-F238E27FC236}">
                    <a16:creationId xmlns="" xmlns:a16="http://schemas.microsoft.com/office/drawing/2014/main" id="{955A7039-8B66-4CF0-8048-0AD0F4A5B853}"/>
                  </a:ext>
                  <a:ext uri="{C183D7F6-B498-43B3-948B-1728B52AA6E4}">
                    <adec:decorative xmlns="" xmlns:adec="http://schemas.microsoft.com/office/drawing/2017/decorative" val="1"/>
                  </a:ext>
                </a:extLst>
              </p:cNvPr>
              <p:cNvSpPr>
                <a:spLocks noChangeArrowheads="1"/>
              </p:cNvSpPr>
              <p:nvPr>
                <p:extLst>
                  <p:ext uri="{386F3935-93C4-4BCD-93E2-E3B085C9AB24}">
                    <p16:designElem xmlns=""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grpSp>
      </p:grpSp>
      <p:pic>
        <p:nvPicPr>
          <p:cNvPr id="274" name="Picture 2">
            <a:extLst>
              <a:ext uri="{FF2B5EF4-FFF2-40B4-BE49-F238E27FC236}">
                <a16:creationId xmlns="" xmlns:a16="http://schemas.microsoft.com/office/drawing/2014/main" id="{6D651BB0-1DFD-4941-83DD-704006F6B139}"/>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p:nvSpPr>
          <p:cNvPr id="3" name="Rectangle 2"/>
          <p:cNvSpPr/>
          <p:nvPr/>
        </p:nvSpPr>
        <p:spPr>
          <a:xfrm>
            <a:off x="5943404" y="1510379"/>
            <a:ext cx="6096000" cy="923330"/>
          </a:xfrm>
          <a:prstGeom prst="rect">
            <a:avLst/>
          </a:prstGeom>
        </p:spPr>
        <p:txBody>
          <a:bodyPr>
            <a:spAutoFit/>
          </a:bodyPr>
          <a:lstStyle/>
          <a:p>
            <a:r>
              <a:rPr lang="en-US" b="1" dirty="0">
                <a:solidFill>
                  <a:schemeClr val="bg1"/>
                </a:solidFill>
              </a:rPr>
              <a:t>Ignore Attribute</a:t>
            </a:r>
            <a:r>
              <a:rPr lang="en-US" dirty="0">
                <a:solidFill>
                  <a:schemeClr val="bg1"/>
                </a:solidFill>
              </a:rPr>
              <a:t> </a:t>
            </a:r>
          </a:p>
          <a:p>
            <a:r>
              <a:rPr lang="en-US" dirty="0">
                <a:solidFill>
                  <a:schemeClr val="bg1"/>
                </a:solidFill>
              </a:rPr>
              <a:t>The Ignore attribute is required to indicate </a:t>
            </a:r>
            <a:endParaRPr lang="en-US" dirty="0" smtClean="0">
              <a:solidFill>
                <a:schemeClr val="bg1"/>
              </a:solidFill>
            </a:endParaRPr>
          </a:p>
          <a:p>
            <a:r>
              <a:rPr lang="en-US" dirty="0" smtClean="0">
                <a:solidFill>
                  <a:schemeClr val="bg1"/>
                </a:solidFill>
              </a:rPr>
              <a:t>that </a:t>
            </a:r>
            <a:r>
              <a:rPr lang="en-US" dirty="0">
                <a:solidFill>
                  <a:schemeClr val="bg1"/>
                </a:solidFill>
              </a:rPr>
              <a:t>a test should not be run on a particular method.</a:t>
            </a:r>
          </a:p>
        </p:txBody>
      </p:sp>
      <p:pic>
        <p:nvPicPr>
          <p:cNvPr id="51" name="Picture 50"/>
          <p:cNvPicPr>
            <a:picLocks noChangeAspect="1"/>
          </p:cNvPicPr>
          <p:nvPr/>
        </p:nvPicPr>
        <p:blipFill>
          <a:blip r:embed="rId4"/>
          <a:stretch>
            <a:fillRect/>
          </a:stretch>
        </p:blipFill>
        <p:spPr>
          <a:xfrm>
            <a:off x="1182687" y="1620838"/>
            <a:ext cx="4162425" cy="2819400"/>
          </a:xfrm>
          <a:prstGeom prst="rect">
            <a:avLst/>
          </a:prstGeom>
        </p:spPr>
      </p:pic>
    </p:spTree>
    <p:extLst>
      <p:ext uri="{BB962C8B-B14F-4D97-AF65-F5344CB8AC3E}">
        <p14:creationId xmlns:p14="http://schemas.microsoft.com/office/powerpoint/2010/main" val="113360055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231" name="Picture 2">
            <a:extLst>
              <a:ext uri="{FF2B5EF4-FFF2-40B4-BE49-F238E27FC236}">
                <a16:creationId xmlns="" xmlns:a16="http://schemas.microsoft.com/office/drawing/2014/main" id="{EA8ADA9F-99E3-4964-8962-1118D1439FBA}"/>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 xmlns:p16="http://schemas.microsoft.com/office/powerpoint/2015/main" val="1"/>
              </p:ext>
            </p:extLst>
          </p:nvPr>
        </p:nvPicPr>
        <p:blipFill>
          <a:blip r:embed="rId4">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grpSp>
        <p:nvGrpSpPr>
          <p:cNvPr id="233" name="Group 232">
            <a:extLst>
              <a:ext uri="{FF2B5EF4-FFF2-40B4-BE49-F238E27FC236}">
                <a16:creationId xmlns="" xmlns:a16="http://schemas.microsoft.com/office/drawing/2014/main" id="{366C3164-AA9F-47E3-913A-4F002BC00F6E}"/>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14288" y="0"/>
            <a:ext cx="12053888" cy="6858001"/>
            <a:chOff x="-14288" y="0"/>
            <a:chExt cx="12053888" cy="6858001"/>
          </a:xfrm>
        </p:grpSpPr>
        <p:grpSp>
          <p:nvGrpSpPr>
            <p:cNvPr id="234" name="Group 233">
              <a:extLst>
                <a:ext uri="{FF2B5EF4-FFF2-40B4-BE49-F238E27FC236}">
                  <a16:creationId xmlns="" xmlns:a16="http://schemas.microsoft.com/office/drawing/2014/main" id="{23FFBAC2-26D2-48B6-B2AA-34AEA0E79E28}"/>
                </a:ext>
                <a:ext uri="{C183D7F6-B498-43B3-948B-1728B52AA6E4}">
                  <adec:decorative xmlns="" xmlns:adec="http://schemas.microsoft.com/office/drawing/2017/decorative" val="1"/>
                </a:ext>
              </a:extLst>
            </p:cNvPr>
            <p:cNvGrpSpPr/>
            <p:nvPr>
              <p:extLst>
                <p:ext uri="{386F3935-93C4-4BCD-93E2-E3B085C9AB24}">
                  <p16:designElem xmlns="" xmlns:p16="http://schemas.microsoft.com/office/powerpoint/2015/main" val="1"/>
                </p:ext>
              </p:extLst>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46" name="Rectangle 5">
                <a:extLst>
                  <a:ext uri="{FF2B5EF4-FFF2-40B4-BE49-F238E27FC236}">
                    <a16:creationId xmlns="" xmlns:a16="http://schemas.microsoft.com/office/drawing/2014/main" id="{9B164BCB-27D3-4B8C-AC13-0A6F461082B7}"/>
                  </a:ext>
                  <a:ext uri="{C183D7F6-B498-43B3-948B-1728B52AA6E4}">
                    <adec:decorative xmlns="" xmlns:adec="http://schemas.microsoft.com/office/drawing/2017/decorative" val="1"/>
                  </a:ext>
                </a:extLst>
              </p:cNvPr>
              <p:cNvSpPr>
                <a:spLocks noChangeArrowheads="1"/>
              </p:cNvSpPr>
              <p:nvPr>
                <p:extLst>
                  <p:ext uri="{386F3935-93C4-4BCD-93E2-E3B085C9AB24}">
                    <p16:designElem xmlns=""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247" name="Freeform 6">
                <a:extLst>
                  <a:ext uri="{FF2B5EF4-FFF2-40B4-BE49-F238E27FC236}">
                    <a16:creationId xmlns="" xmlns:a16="http://schemas.microsoft.com/office/drawing/2014/main" id="{10B247BE-F4A2-4259-9B20-FB9A555D2802}"/>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8" name="Freeform 7">
                <a:extLst>
                  <a:ext uri="{FF2B5EF4-FFF2-40B4-BE49-F238E27FC236}">
                    <a16:creationId xmlns="" xmlns:a16="http://schemas.microsoft.com/office/drawing/2014/main" id="{39322C5A-DB6D-4B28-8C1C-1B1E89678918}"/>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9" name="Freeform 8">
                <a:extLst>
                  <a:ext uri="{FF2B5EF4-FFF2-40B4-BE49-F238E27FC236}">
                    <a16:creationId xmlns="" xmlns:a16="http://schemas.microsoft.com/office/drawing/2014/main" id="{67009B08-E345-4516-96EC-ED0AB1F30BAF}"/>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0" name="Freeform 9">
                <a:extLst>
                  <a:ext uri="{FF2B5EF4-FFF2-40B4-BE49-F238E27FC236}">
                    <a16:creationId xmlns="" xmlns:a16="http://schemas.microsoft.com/office/drawing/2014/main" id="{DFE2793C-165C-4635-A26E-C569C8E0C536}"/>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1" name="Freeform 10">
                <a:extLst>
                  <a:ext uri="{FF2B5EF4-FFF2-40B4-BE49-F238E27FC236}">
                    <a16:creationId xmlns="" xmlns:a16="http://schemas.microsoft.com/office/drawing/2014/main" id="{ECDFEF2C-7B0A-41A1-BB61-C92CB3E3A773}"/>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2" name="Freeform 11">
                <a:extLst>
                  <a:ext uri="{FF2B5EF4-FFF2-40B4-BE49-F238E27FC236}">
                    <a16:creationId xmlns="" xmlns:a16="http://schemas.microsoft.com/office/drawing/2014/main" id="{0012A396-1946-4B40-AA39-0790157CE932}"/>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3" name="Freeform 12">
                <a:extLst>
                  <a:ext uri="{FF2B5EF4-FFF2-40B4-BE49-F238E27FC236}">
                    <a16:creationId xmlns="" xmlns:a16="http://schemas.microsoft.com/office/drawing/2014/main" id="{CD6C6024-F73D-4991-97B9-BE53FF24E311}"/>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4" name="Freeform 13">
                <a:extLst>
                  <a:ext uri="{FF2B5EF4-FFF2-40B4-BE49-F238E27FC236}">
                    <a16:creationId xmlns="" xmlns:a16="http://schemas.microsoft.com/office/drawing/2014/main" id="{5977EDD1-3D10-43FA-B800-7A7C8112B774}"/>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5" name="Freeform 14">
                <a:extLst>
                  <a:ext uri="{FF2B5EF4-FFF2-40B4-BE49-F238E27FC236}">
                    <a16:creationId xmlns="" xmlns:a16="http://schemas.microsoft.com/office/drawing/2014/main" id="{D37988CF-9FC6-48F5-82F8-D2EB0178A3B9}"/>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6" name="Freeform 15">
                <a:extLst>
                  <a:ext uri="{FF2B5EF4-FFF2-40B4-BE49-F238E27FC236}">
                    <a16:creationId xmlns="" xmlns:a16="http://schemas.microsoft.com/office/drawing/2014/main" id="{EC5BB05B-491C-414A-91C3-B1CAB785A84C}"/>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7" name="Line 16">
                <a:extLst>
                  <a:ext uri="{FF2B5EF4-FFF2-40B4-BE49-F238E27FC236}">
                    <a16:creationId xmlns="" xmlns:a16="http://schemas.microsoft.com/office/drawing/2014/main" id="{F3180CB6-F8D2-4596-B6CB-F9CEF5D3894E}"/>
                  </a:ext>
                  <a:ext uri="{C183D7F6-B498-43B3-948B-1728B52AA6E4}">
                    <adec:decorative xmlns="" xmlns:adec="http://schemas.microsoft.com/office/drawing/2017/decorative" val="1"/>
                  </a:ext>
                </a:extLst>
              </p:cNvPr>
              <p:cNvSpPr>
                <a:spLocks noChangeShapeType="1"/>
              </p:cNvSpPr>
              <p:nvPr>
                <p:extLst>
                  <p:ext uri="{386F3935-93C4-4BCD-93E2-E3B085C9AB24}">
                    <p16:designElem xmlns=""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258" name="Freeform 17">
                <a:extLst>
                  <a:ext uri="{FF2B5EF4-FFF2-40B4-BE49-F238E27FC236}">
                    <a16:creationId xmlns="" xmlns:a16="http://schemas.microsoft.com/office/drawing/2014/main" id="{DF338DD3-80F8-4F68-AC7C-361ABF2A9BF7}"/>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9" name="Freeform 18">
                <a:extLst>
                  <a:ext uri="{FF2B5EF4-FFF2-40B4-BE49-F238E27FC236}">
                    <a16:creationId xmlns="" xmlns:a16="http://schemas.microsoft.com/office/drawing/2014/main" id="{9666E4DB-B855-4A4E-BB50-1880738C11D7}"/>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0" name="Freeform 19">
                <a:extLst>
                  <a:ext uri="{FF2B5EF4-FFF2-40B4-BE49-F238E27FC236}">
                    <a16:creationId xmlns="" xmlns:a16="http://schemas.microsoft.com/office/drawing/2014/main" id="{F570FD9C-B435-4EF1-962C-621F1261AA5B}"/>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1" name="Freeform 20">
                <a:extLst>
                  <a:ext uri="{FF2B5EF4-FFF2-40B4-BE49-F238E27FC236}">
                    <a16:creationId xmlns="" xmlns:a16="http://schemas.microsoft.com/office/drawing/2014/main" id="{E236AF0B-3BDC-43C3-8FFC-2A94121E9463}"/>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2" name="Rectangle 21">
                <a:extLst>
                  <a:ext uri="{FF2B5EF4-FFF2-40B4-BE49-F238E27FC236}">
                    <a16:creationId xmlns="" xmlns:a16="http://schemas.microsoft.com/office/drawing/2014/main" id="{3BA2C208-5097-4497-AA2C-ADDDAB48B6A5}"/>
                  </a:ext>
                  <a:ext uri="{C183D7F6-B498-43B3-948B-1728B52AA6E4}">
                    <adec:decorative xmlns="" xmlns:adec="http://schemas.microsoft.com/office/drawing/2017/decorative" val="1"/>
                  </a:ext>
                </a:extLst>
              </p:cNvPr>
              <p:cNvSpPr>
                <a:spLocks noChangeArrowheads="1"/>
              </p:cNvSpPr>
              <p:nvPr>
                <p:extLst>
                  <p:ext uri="{386F3935-93C4-4BCD-93E2-E3B085C9AB24}">
                    <p16:designElem xmlns=""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263" name="Freeform 22">
                <a:extLst>
                  <a:ext uri="{FF2B5EF4-FFF2-40B4-BE49-F238E27FC236}">
                    <a16:creationId xmlns="" xmlns:a16="http://schemas.microsoft.com/office/drawing/2014/main" id="{6A45DD96-8D07-43CA-B036-6FDA880A17B2}"/>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4" name="Freeform 23">
                <a:extLst>
                  <a:ext uri="{FF2B5EF4-FFF2-40B4-BE49-F238E27FC236}">
                    <a16:creationId xmlns="" xmlns:a16="http://schemas.microsoft.com/office/drawing/2014/main" id="{AF7F7CBB-E154-4CD5-9ED0-D5DDC1DFEAE0}"/>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5" name="Freeform 24">
                <a:extLst>
                  <a:ext uri="{FF2B5EF4-FFF2-40B4-BE49-F238E27FC236}">
                    <a16:creationId xmlns="" xmlns:a16="http://schemas.microsoft.com/office/drawing/2014/main" id="{EFF4AB16-41DD-4877-8C28-ED78F4CA7FEA}"/>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6" name="Freeform 25">
                <a:extLst>
                  <a:ext uri="{FF2B5EF4-FFF2-40B4-BE49-F238E27FC236}">
                    <a16:creationId xmlns="" xmlns:a16="http://schemas.microsoft.com/office/drawing/2014/main" id="{30BCBD5D-92EB-487E-B1D0-F9000D45D100}"/>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7" name="Freeform 26">
                <a:extLst>
                  <a:ext uri="{FF2B5EF4-FFF2-40B4-BE49-F238E27FC236}">
                    <a16:creationId xmlns="" xmlns:a16="http://schemas.microsoft.com/office/drawing/2014/main" id="{DA07BDB8-9827-4EBF-9B99-6C503EA0BC64}"/>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8" name="Freeform 27">
                <a:extLst>
                  <a:ext uri="{FF2B5EF4-FFF2-40B4-BE49-F238E27FC236}">
                    <a16:creationId xmlns="" xmlns:a16="http://schemas.microsoft.com/office/drawing/2014/main" id="{7F41FB05-1B3F-450A-A1A7-8C8BD182A540}"/>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9" name="Freeform 28">
                <a:extLst>
                  <a:ext uri="{FF2B5EF4-FFF2-40B4-BE49-F238E27FC236}">
                    <a16:creationId xmlns="" xmlns:a16="http://schemas.microsoft.com/office/drawing/2014/main" id="{0629E219-1F32-41C1-B921-05E4561179BE}"/>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70" name="Freeform 29">
                <a:extLst>
                  <a:ext uri="{FF2B5EF4-FFF2-40B4-BE49-F238E27FC236}">
                    <a16:creationId xmlns="" xmlns:a16="http://schemas.microsoft.com/office/drawing/2014/main" id="{8081FB28-486E-4C09-9D15-0B2657B56FB0}"/>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71" name="Freeform 30">
                <a:extLst>
                  <a:ext uri="{FF2B5EF4-FFF2-40B4-BE49-F238E27FC236}">
                    <a16:creationId xmlns="" xmlns:a16="http://schemas.microsoft.com/office/drawing/2014/main" id="{CB547EFB-F29D-4336-9644-0AE7A94EA4CD}"/>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72" name="Freeform 31">
                <a:extLst>
                  <a:ext uri="{FF2B5EF4-FFF2-40B4-BE49-F238E27FC236}">
                    <a16:creationId xmlns="" xmlns:a16="http://schemas.microsoft.com/office/drawing/2014/main" id="{BB2793F4-FAD7-459A-BC46-06BB1D4FAAC3}"/>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grpSp>
        <p:grpSp>
          <p:nvGrpSpPr>
            <p:cNvPr id="235" name="Group 234">
              <a:extLst>
                <a:ext uri="{FF2B5EF4-FFF2-40B4-BE49-F238E27FC236}">
                  <a16:creationId xmlns="" xmlns:a16="http://schemas.microsoft.com/office/drawing/2014/main" id="{FC01589C-0235-4B21-B264-777746D4D595}"/>
                </a:ext>
                <a:ext uri="{C183D7F6-B498-43B3-948B-1728B52AA6E4}">
                  <adec:decorative xmlns="" xmlns:adec="http://schemas.microsoft.com/office/drawing/2017/decorative" val="1"/>
                </a:ext>
              </a:extLst>
            </p:cNvPr>
            <p:cNvGrpSpPr/>
            <p:nvPr>
              <p:extLst>
                <p:ext uri="{386F3935-93C4-4BCD-93E2-E3B085C9AB24}">
                  <p16:designElem xmlns=""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236" name="Freeform 32">
                <a:extLst>
                  <a:ext uri="{FF2B5EF4-FFF2-40B4-BE49-F238E27FC236}">
                    <a16:creationId xmlns="" xmlns:a16="http://schemas.microsoft.com/office/drawing/2014/main" id="{678F5669-8CE7-445E-8D54-49C5E2013B4D}"/>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37" name="Freeform 33">
                <a:extLst>
                  <a:ext uri="{FF2B5EF4-FFF2-40B4-BE49-F238E27FC236}">
                    <a16:creationId xmlns="" xmlns:a16="http://schemas.microsoft.com/office/drawing/2014/main" id="{E93A3F8E-D876-485E-9EDC-43E315DE1EE4}"/>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38" name="Freeform 34">
                <a:extLst>
                  <a:ext uri="{FF2B5EF4-FFF2-40B4-BE49-F238E27FC236}">
                    <a16:creationId xmlns="" xmlns:a16="http://schemas.microsoft.com/office/drawing/2014/main" id="{B4F848A6-931A-4CC9-9B29-C7A9CEA3ACED}"/>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39" name="Freeform 35">
                <a:extLst>
                  <a:ext uri="{FF2B5EF4-FFF2-40B4-BE49-F238E27FC236}">
                    <a16:creationId xmlns="" xmlns:a16="http://schemas.microsoft.com/office/drawing/2014/main" id="{5C4204D4-6782-4DB1-8FF8-86CC698AF2F1}"/>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0" name="Freeform 36">
                <a:extLst>
                  <a:ext uri="{FF2B5EF4-FFF2-40B4-BE49-F238E27FC236}">
                    <a16:creationId xmlns="" xmlns:a16="http://schemas.microsoft.com/office/drawing/2014/main" id="{3907C583-5764-43DC-8AF9-992D3472F678}"/>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1" name="Freeform 37">
                <a:extLst>
                  <a:ext uri="{FF2B5EF4-FFF2-40B4-BE49-F238E27FC236}">
                    <a16:creationId xmlns="" xmlns:a16="http://schemas.microsoft.com/office/drawing/2014/main" id="{56CE3D6E-1121-4EF2-9DFB-7F3937FCCD05}"/>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2" name="Freeform 38">
                <a:extLst>
                  <a:ext uri="{FF2B5EF4-FFF2-40B4-BE49-F238E27FC236}">
                    <a16:creationId xmlns="" xmlns:a16="http://schemas.microsoft.com/office/drawing/2014/main" id="{3AEB7245-E197-4AE5-BCFC-7821E49EFE4F}"/>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3" name="Freeform 39">
                <a:extLst>
                  <a:ext uri="{FF2B5EF4-FFF2-40B4-BE49-F238E27FC236}">
                    <a16:creationId xmlns="" xmlns:a16="http://schemas.microsoft.com/office/drawing/2014/main" id="{801E9C76-F4FB-4C4D-9350-B526F294E012}"/>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4" name="Freeform 40">
                <a:extLst>
                  <a:ext uri="{FF2B5EF4-FFF2-40B4-BE49-F238E27FC236}">
                    <a16:creationId xmlns="" xmlns:a16="http://schemas.microsoft.com/office/drawing/2014/main" id="{F9C0C5DE-6C8C-4CD0-9C91-6A132A06DA79}"/>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5" name="Rectangle 41">
                <a:extLst>
                  <a:ext uri="{FF2B5EF4-FFF2-40B4-BE49-F238E27FC236}">
                    <a16:creationId xmlns="" xmlns:a16="http://schemas.microsoft.com/office/drawing/2014/main" id="{955A7039-8B66-4CF0-8048-0AD0F4A5B853}"/>
                  </a:ext>
                  <a:ext uri="{C183D7F6-B498-43B3-948B-1728B52AA6E4}">
                    <adec:decorative xmlns="" xmlns:adec="http://schemas.microsoft.com/office/drawing/2017/decorative" val="1"/>
                  </a:ext>
                </a:extLst>
              </p:cNvPr>
              <p:cNvSpPr>
                <a:spLocks noChangeArrowheads="1"/>
              </p:cNvSpPr>
              <p:nvPr>
                <p:extLst>
                  <p:ext uri="{386F3935-93C4-4BCD-93E2-E3B085C9AB24}">
                    <p16:designElem xmlns=""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grpSp>
      </p:grpSp>
      <p:pic>
        <p:nvPicPr>
          <p:cNvPr id="274" name="Picture 2">
            <a:extLst>
              <a:ext uri="{FF2B5EF4-FFF2-40B4-BE49-F238E27FC236}">
                <a16:creationId xmlns="" xmlns:a16="http://schemas.microsoft.com/office/drawing/2014/main" id="{6D651BB0-1DFD-4941-83DD-704006F6B139}"/>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 xmlns:p16="http://schemas.microsoft.com/office/powerpoint/2015/main" val="1"/>
              </p:ext>
            </p:extLst>
          </p:nvPr>
        </p:nvPicPr>
        <p:blipFill>
          <a:blip r:embed="rId4">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p:nvSpPr>
          <p:cNvPr id="276" name="Round Diagonal Corner Rectangle 6">
            <a:extLst>
              <a:ext uri="{FF2B5EF4-FFF2-40B4-BE49-F238E27FC236}">
                <a16:creationId xmlns="" xmlns:a16="http://schemas.microsoft.com/office/drawing/2014/main" id="{3D66C6E3-EBD2-40B7-8FD8-D6D2250FC482}"/>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980544" y="808057"/>
            <a:ext cx="10227733" cy="5234394"/>
          </a:xfrm>
          <a:prstGeom prst="round2DiagRect">
            <a:avLst>
              <a:gd name="adj1" fmla="val 6185"/>
              <a:gd name="adj2" fmla="val 0"/>
            </a:avLst>
          </a:prstGeom>
          <a:solidFill>
            <a:srgbClr val="FFFFFF"/>
          </a:solid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5"/>
          <a:stretch>
            <a:fillRect/>
          </a:stretch>
        </p:blipFill>
        <p:spPr>
          <a:xfrm>
            <a:off x="1976024" y="1635125"/>
            <a:ext cx="8236771" cy="862810"/>
          </a:xfrm>
          <a:prstGeom prst="rect">
            <a:avLst/>
          </a:prstGeom>
        </p:spPr>
      </p:pic>
      <p:pic>
        <p:nvPicPr>
          <p:cNvPr id="2" name="Picture 1"/>
          <p:cNvPicPr>
            <a:picLocks noChangeAspect="1"/>
          </p:cNvPicPr>
          <p:nvPr/>
        </p:nvPicPr>
        <p:blipFill>
          <a:blip r:embed="rId6"/>
          <a:stretch>
            <a:fillRect/>
          </a:stretch>
        </p:blipFill>
        <p:spPr>
          <a:xfrm>
            <a:off x="1976024" y="2730889"/>
            <a:ext cx="8236771" cy="899551"/>
          </a:xfrm>
          <a:prstGeom prst="rect">
            <a:avLst/>
          </a:prstGeom>
        </p:spPr>
      </p:pic>
    </p:spTree>
    <p:extLst>
      <p:ext uri="{BB962C8B-B14F-4D97-AF65-F5344CB8AC3E}">
        <p14:creationId xmlns:p14="http://schemas.microsoft.com/office/powerpoint/2010/main" val="673191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231" name="Picture 2">
            <a:extLst>
              <a:ext uri="{FF2B5EF4-FFF2-40B4-BE49-F238E27FC236}">
                <a16:creationId xmlns="" xmlns:a16="http://schemas.microsoft.com/office/drawing/2014/main" id="{EA8ADA9F-99E3-4964-8962-1118D1439FBA}"/>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 xmlns:p16="http://schemas.microsoft.com/office/powerpoint/2015/main" val="1"/>
              </p:ext>
            </p:extLst>
          </p:nvPr>
        </p:nvPicPr>
        <p:blipFill>
          <a:blip r:embed="rId4">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grpSp>
        <p:nvGrpSpPr>
          <p:cNvPr id="233" name="Group 232">
            <a:extLst>
              <a:ext uri="{FF2B5EF4-FFF2-40B4-BE49-F238E27FC236}">
                <a16:creationId xmlns="" xmlns:a16="http://schemas.microsoft.com/office/drawing/2014/main" id="{366C3164-AA9F-47E3-913A-4F002BC00F6E}"/>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14288" y="0"/>
            <a:ext cx="12053888" cy="6858001"/>
            <a:chOff x="-14288" y="0"/>
            <a:chExt cx="12053888" cy="6858001"/>
          </a:xfrm>
        </p:grpSpPr>
        <p:grpSp>
          <p:nvGrpSpPr>
            <p:cNvPr id="234" name="Group 233">
              <a:extLst>
                <a:ext uri="{FF2B5EF4-FFF2-40B4-BE49-F238E27FC236}">
                  <a16:creationId xmlns="" xmlns:a16="http://schemas.microsoft.com/office/drawing/2014/main" id="{23FFBAC2-26D2-48B6-B2AA-34AEA0E79E28}"/>
                </a:ext>
                <a:ext uri="{C183D7F6-B498-43B3-948B-1728B52AA6E4}">
                  <adec:decorative xmlns="" xmlns:adec="http://schemas.microsoft.com/office/drawing/2017/decorative" val="1"/>
                </a:ext>
              </a:extLst>
            </p:cNvPr>
            <p:cNvGrpSpPr/>
            <p:nvPr>
              <p:extLst>
                <p:ext uri="{386F3935-93C4-4BCD-93E2-E3B085C9AB24}">
                  <p16:designElem xmlns="" xmlns:p16="http://schemas.microsoft.com/office/powerpoint/2015/main" val="1"/>
                </p:ext>
              </p:extLst>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46" name="Rectangle 5">
                <a:extLst>
                  <a:ext uri="{FF2B5EF4-FFF2-40B4-BE49-F238E27FC236}">
                    <a16:creationId xmlns="" xmlns:a16="http://schemas.microsoft.com/office/drawing/2014/main" id="{9B164BCB-27D3-4B8C-AC13-0A6F461082B7}"/>
                  </a:ext>
                  <a:ext uri="{C183D7F6-B498-43B3-948B-1728B52AA6E4}">
                    <adec:decorative xmlns="" xmlns:adec="http://schemas.microsoft.com/office/drawing/2017/decorative" val="1"/>
                  </a:ext>
                </a:extLst>
              </p:cNvPr>
              <p:cNvSpPr>
                <a:spLocks noChangeArrowheads="1"/>
              </p:cNvSpPr>
              <p:nvPr>
                <p:extLst>
                  <p:ext uri="{386F3935-93C4-4BCD-93E2-E3B085C9AB24}">
                    <p16:designElem xmlns=""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247" name="Freeform 6">
                <a:extLst>
                  <a:ext uri="{FF2B5EF4-FFF2-40B4-BE49-F238E27FC236}">
                    <a16:creationId xmlns="" xmlns:a16="http://schemas.microsoft.com/office/drawing/2014/main" id="{10B247BE-F4A2-4259-9B20-FB9A555D2802}"/>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8" name="Freeform 7">
                <a:extLst>
                  <a:ext uri="{FF2B5EF4-FFF2-40B4-BE49-F238E27FC236}">
                    <a16:creationId xmlns="" xmlns:a16="http://schemas.microsoft.com/office/drawing/2014/main" id="{39322C5A-DB6D-4B28-8C1C-1B1E89678918}"/>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9" name="Freeform 8">
                <a:extLst>
                  <a:ext uri="{FF2B5EF4-FFF2-40B4-BE49-F238E27FC236}">
                    <a16:creationId xmlns="" xmlns:a16="http://schemas.microsoft.com/office/drawing/2014/main" id="{67009B08-E345-4516-96EC-ED0AB1F30BAF}"/>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0" name="Freeform 9">
                <a:extLst>
                  <a:ext uri="{FF2B5EF4-FFF2-40B4-BE49-F238E27FC236}">
                    <a16:creationId xmlns="" xmlns:a16="http://schemas.microsoft.com/office/drawing/2014/main" id="{DFE2793C-165C-4635-A26E-C569C8E0C536}"/>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1" name="Freeform 10">
                <a:extLst>
                  <a:ext uri="{FF2B5EF4-FFF2-40B4-BE49-F238E27FC236}">
                    <a16:creationId xmlns="" xmlns:a16="http://schemas.microsoft.com/office/drawing/2014/main" id="{ECDFEF2C-7B0A-41A1-BB61-C92CB3E3A773}"/>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2" name="Freeform 11">
                <a:extLst>
                  <a:ext uri="{FF2B5EF4-FFF2-40B4-BE49-F238E27FC236}">
                    <a16:creationId xmlns="" xmlns:a16="http://schemas.microsoft.com/office/drawing/2014/main" id="{0012A396-1946-4B40-AA39-0790157CE932}"/>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3" name="Freeform 12">
                <a:extLst>
                  <a:ext uri="{FF2B5EF4-FFF2-40B4-BE49-F238E27FC236}">
                    <a16:creationId xmlns="" xmlns:a16="http://schemas.microsoft.com/office/drawing/2014/main" id="{CD6C6024-F73D-4991-97B9-BE53FF24E311}"/>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4" name="Freeform 13">
                <a:extLst>
                  <a:ext uri="{FF2B5EF4-FFF2-40B4-BE49-F238E27FC236}">
                    <a16:creationId xmlns="" xmlns:a16="http://schemas.microsoft.com/office/drawing/2014/main" id="{5977EDD1-3D10-43FA-B800-7A7C8112B774}"/>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5" name="Freeform 14">
                <a:extLst>
                  <a:ext uri="{FF2B5EF4-FFF2-40B4-BE49-F238E27FC236}">
                    <a16:creationId xmlns="" xmlns:a16="http://schemas.microsoft.com/office/drawing/2014/main" id="{D37988CF-9FC6-48F5-82F8-D2EB0178A3B9}"/>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6" name="Freeform 15">
                <a:extLst>
                  <a:ext uri="{FF2B5EF4-FFF2-40B4-BE49-F238E27FC236}">
                    <a16:creationId xmlns="" xmlns:a16="http://schemas.microsoft.com/office/drawing/2014/main" id="{EC5BB05B-491C-414A-91C3-B1CAB785A84C}"/>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7" name="Line 16">
                <a:extLst>
                  <a:ext uri="{FF2B5EF4-FFF2-40B4-BE49-F238E27FC236}">
                    <a16:creationId xmlns="" xmlns:a16="http://schemas.microsoft.com/office/drawing/2014/main" id="{F3180CB6-F8D2-4596-B6CB-F9CEF5D3894E}"/>
                  </a:ext>
                  <a:ext uri="{C183D7F6-B498-43B3-948B-1728B52AA6E4}">
                    <adec:decorative xmlns="" xmlns:adec="http://schemas.microsoft.com/office/drawing/2017/decorative" val="1"/>
                  </a:ext>
                </a:extLst>
              </p:cNvPr>
              <p:cNvSpPr>
                <a:spLocks noChangeShapeType="1"/>
              </p:cNvSpPr>
              <p:nvPr>
                <p:extLst>
                  <p:ext uri="{386F3935-93C4-4BCD-93E2-E3B085C9AB24}">
                    <p16:designElem xmlns=""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258" name="Freeform 17">
                <a:extLst>
                  <a:ext uri="{FF2B5EF4-FFF2-40B4-BE49-F238E27FC236}">
                    <a16:creationId xmlns="" xmlns:a16="http://schemas.microsoft.com/office/drawing/2014/main" id="{DF338DD3-80F8-4F68-AC7C-361ABF2A9BF7}"/>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9" name="Freeform 18">
                <a:extLst>
                  <a:ext uri="{FF2B5EF4-FFF2-40B4-BE49-F238E27FC236}">
                    <a16:creationId xmlns="" xmlns:a16="http://schemas.microsoft.com/office/drawing/2014/main" id="{9666E4DB-B855-4A4E-BB50-1880738C11D7}"/>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0" name="Freeform 19">
                <a:extLst>
                  <a:ext uri="{FF2B5EF4-FFF2-40B4-BE49-F238E27FC236}">
                    <a16:creationId xmlns="" xmlns:a16="http://schemas.microsoft.com/office/drawing/2014/main" id="{F570FD9C-B435-4EF1-962C-621F1261AA5B}"/>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1" name="Freeform 20">
                <a:extLst>
                  <a:ext uri="{FF2B5EF4-FFF2-40B4-BE49-F238E27FC236}">
                    <a16:creationId xmlns="" xmlns:a16="http://schemas.microsoft.com/office/drawing/2014/main" id="{E236AF0B-3BDC-43C3-8FFC-2A94121E9463}"/>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2" name="Rectangle 21">
                <a:extLst>
                  <a:ext uri="{FF2B5EF4-FFF2-40B4-BE49-F238E27FC236}">
                    <a16:creationId xmlns="" xmlns:a16="http://schemas.microsoft.com/office/drawing/2014/main" id="{3BA2C208-5097-4497-AA2C-ADDDAB48B6A5}"/>
                  </a:ext>
                  <a:ext uri="{C183D7F6-B498-43B3-948B-1728B52AA6E4}">
                    <adec:decorative xmlns="" xmlns:adec="http://schemas.microsoft.com/office/drawing/2017/decorative" val="1"/>
                  </a:ext>
                </a:extLst>
              </p:cNvPr>
              <p:cNvSpPr>
                <a:spLocks noChangeArrowheads="1"/>
              </p:cNvSpPr>
              <p:nvPr>
                <p:extLst>
                  <p:ext uri="{386F3935-93C4-4BCD-93E2-E3B085C9AB24}">
                    <p16:designElem xmlns=""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263" name="Freeform 22">
                <a:extLst>
                  <a:ext uri="{FF2B5EF4-FFF2-40B4-BE49-F238E27FC236}">
                    <a16:creationId xmlns="" xmlns:a16="http://schemas.microsoft.com/office/drawing/2014/main" id="{6A45DD96-8D07-43CA-B036-6FDA880A17B2}"/>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4" name="Freeform 23">
                <a:extLst>
                  <a:ext uri="{FF2B5EF4-FFF2-40B4-BE49-F238E27FC236}">
                    <a16:creationId xmlns="" xmlns:a16="http://schemas.microsoft.com/office/drawing/2014/main" id="{AF7F7CBB-E154-4CD5-9ED0-D5DDC1DFEAE0}"/>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5" name="Freeform 24">
                <a:extLst>
                  <a:ext uri="{FF2B5EF4-FFF2-40B4-BE49-F238E27FC236}">
                    <a16:creationId xmlns="" xmlns:a16="http://schemas.microsoft.com/office/drawing/2014/main" id="{EFF4AB16-41DD-4877-8C28-ED78F4CA7FEA}"/>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6" name="Freeform 25">
                <a:extLst>
                  <a:ext uri="{FF2B5EF4-FFF2-40B4-BE49-F238E27FC236}">
                    <a16:creationId xmlns="" xmlns:a16="http://schemas.microsoft.com/office/drawing/2014/main" id="{30BCBD5D-92EB-487E-B1D0-F9000D45D100}"/>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7" name="Freeform 26">
                <a:extLst>
                  <a:ext uri="{FF2B5EF4-FFF2-40B4-BE49-F238E27FC236}">
                    <a16:creationId xmlns="" xmlns:a16="http://schemas.microsoft.com/office/drawing/2014/main" id="{DA07BDB8-9827-4EBF-9B99-6C503EA0BC64}"/>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8" name="Freeform 27">
                <a:extLst>
                  <a:ext uri="{FF2B5EF4-FFF2-40B4-BE49-F238E27FC236}">
                    <a16:creationId xmlns="" xmlns:a16="http://schemas.microsoft.com/office/drawing/2014/main" id="{7F41FB05-1B3F-450A-A1A7-8C8BD182A540}"/>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9" name="Freeform 28">
                <a:extLst>
                  <a:ext uri="{FF2B5EF4-FFF2-40B4-BE49-F238E27FC236}">
                    <a16:creationId xmlns="" xmlns:a16="http://schemas.microsoft.com/office/drawing/2014/main" id="{0629E219-1F32-41C1-B921-05E4561179BE}"/>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70" name="Freeform 29">
                <a:extLst>
                  <a:ext uri="{FF2B5EF4-FFF2-40B4-BE49-F238E27FC236}">
                    <a16:creationId xmlns="" xmlns:a16="http://schemas.microsoft.com/office/drawing/2014/main" id="{8081FB28-486E-4C09-9D15-0B2657B56FB0}"/>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71" name="Freeform 30">
                <a:extLst>
                  <a:ext uri="{FF2B5EF4-FFF2-40B4-BE49-F238E27FC236}">
                    <a16:creationId xmlns="" xmlns:a16="http://schemas.microsoft.com/office/drawing/2014/main" id="{CB547EFB-F29D-4336-9644-0AE7A94EA4CD}"/>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72" name="Freeform 31">
                <a:extLst>
                  <a:ext uri="{FF2B5EF4-FFF2-40B4-BE49-F238E27FC236}">
                    <a16:creationId xmlns="" xmlns:a16="http://schemas.microsoft.com/office/drawing/2014/main" id="{BB2793F4-FAD7-459A-BC46-06BB1D4FAAC3}"/>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grpSp>
        <p:grpSp>
          <p:nvGrpSpPr>
            <p:cNvPr id="235" name="Group 234">
              <a:extLst>
                <a:ext uri="{FF2B5EF4-FFF2-40B4-BE49-F238E27FC236}">
                  <a16:creationId xmlns="" xmlns:a16="http://schemas.microsoft.com/office/drawing/2014/main" id="{FC01589C-0235-4B21-B264-777746D4D595}"/>
                </a:ext>
                <a:ext uri="{C183D7F6-B498-43B3-948B-1728B52AA6E4}">
                  <adec:decorative xmlns="" xmlns:adec="http://schemas.microsoft.com/office/drawing/2017/decorative" val="1"/>
                </a:ext>
              </a:extLst>
            </p:cNvPr>
            <p:cNvGrpSpPr/>
            <p:nvPr>
              <p:extLst>
                <p:ext uri="{386F3935-93C4-4BCD-93E2-E3B085C9AB24}">
                  <p16:designElem xmlns=""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236" name="Freeform 32">
                <a:extLst>
                  <a:ext uri="{FF2B5EF4-FFF2-40B4-BE49-F238E27FC236}">
                    <a16:creationId xmlns="" xmlns:a16="http://schemas.microsoft.com/office/drawing/2014/main" id="{678F5669-8CE7-445E-8D54-49C5E2013B4D}"/>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37" name="Freeform 33">
                <a:extLst>
                  <a:ext uri="{FF2B5EF4-FFF2-40B4-BE49-F238E27FC236}">
                    <a16:creationId xmlns="" xmlns:a16="http://schemas.microsoft.com/office/drawing/2014/main" id="{E93A3F8E-D876-485E-9EDC-43E315DE1EE4}"/>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38" name="Freeform 34">
                <a:extLst>
                  <a:ext uri="{FF2B5EF4-FFF2-40B4-BE49-F238E27FC236}">
                    <a16:creationId xmlns="" xmlns:a16="http://schemas.microsoft.com/office/drawing/2014/main" id="{B4F848A6-931A-4CC9-9B29-C7A9CEA3ACED}"/>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39" name="Freeform 35">
                <a:extLst>
                  <a:ext uri="{FF2B5EF4-FFF2-40B4-BE49-F238E27FC236}">
                    <a16:creationId xmlns="" xmlns:a16="http://schemas.microsoft.com/office/drawing/2014/main" id="{5C4204D4-6782-4DB1-8FF8-86CC698AF2F1}"/>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0" name="Freeform 36">
                <a:extLst>
                  <a:ext uri="{FF2B5EF4-FFF2-40B4-BE49-F238E27FC236}">
                    <a16:creationId xmlns="" xmlns:a16="http://schemas.microsoft.com/office/drawing/2014/main" id="{3907C583-5764-43DC-8AF9-992D3472F678}"/>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1" name="Freeform 37">
                <a:extLst>
                  <a:ext uri="{FF2B5EF4-FFF2-40B4-BE49-F238E27FC236}">
                    <a16:creationId xmlns="" xmlns:a16="http://schemas.microsoft.com/office/drawing/2014/main" id="{56CE3D6E-1121-4EF2-9DFB-7F3937FCCD05}"/>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2" name="Freeform 38">
                <a:extLst>
                  <a:ext uri="{FF2B5EF4-FFF2-40B4-BE49-F238E27FC236}">
                    <a16:creationId xmlns="" xmlns:a16="http://schemas.microsoft.com/office/drawing/2014/main" id="{3AEB7245-E197-4AE5-BCFC-7821E49EFE4F}"/>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3" name="Freeform 39">
                <a:extLst>
                  <a:ext uri="{FF2B5EF4-FFF2-40B4-BE49-F238E27FC236}">
                    <a16:creationId xmlns="" xmlns:a16="http://schemas.microsoft.com/office/drawing/2014/main" id="{801E9C76-F4FB-4C4D-9350-B526F294E012}"/>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4" name="Freeform 40">
                <a:extLst>
                  <a:ext uri="{FF2B5EF4-FFF2-40B4-BE49-F238E27FC236}">
                    <a16:creationId xmlns="" xmlns:a16="http://schemas.microsoft.com/office/drawing/2014/main" id="{F9C0C5DE-6C8C-4CD0-9C91-6A132A06DA79}"/>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5" name="Rectangle 41">
                <a:extLst>
                  <a:ext uri="{FF2B5EF4-FFF2-40B4-BE49-F238E27FC236}">
                    <a16:creationId xmlns="" xmlns:a16="http://schemas.microsoft.com/office/drawing/2014/main" id="{955A7039-8B66-4CF0-8048-0AD0F4A5B853}"/>
                  </a:ext>
                  <a:ext uri="{C183D7F6-B498-43B3-948B-1728B52AA6E4}">
                    <adec:decorative xmlns="" xmlns:adec="http://schemas.microsoft.com/office/drawing/2017/decorative" val="1"/>
                  </a:ext>
                </a:extLst>
              </p:cNvPr>
              <p:cNvSpPr>
                <a:spLocks noChangeArrowheads="1"/>
              </p:cNvSpPr>
              <p:nvPr>
                <p:extLst>
                  <p:ext uri="{386F3935-93C4-4BCD-93E2-E3B085C9AB24}">
                    <p16:designElem xmlns=""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grpSp>
      </p:grpSp>
      <p:pic>
        <p:nvPicPr>
          <p:cNvPr id="274" name="Picture 2">
            <a:extLst>
              <a:ext uri="{FF2B5EF4-FFF2-40B4-BE49-F238E27FC236}">
                <a16:creationId xmlns="" xmlns:a16="http://schemas.microsoft.com/office/drawing/2014/main" id="{6D651BB0-1DFD-4941-83DD-704006F6B139}"/>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 xmlns:p16="http://schemas.microsoft.com/office/powerpoint/2015/main" val="1"/>
              </p:ext>
            </p:extLst>
          </p:nvPr>
        </p:nvPicPr>
        <p:blipFill>
          <a:blip r:embed="rId4">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p:nvSpPr>
          <p:cNvPr id="276" name="Round Diagonal Corner Rectangle 6">
            <a:extLst>
              <a:ext uri="{FF2B5EF4-FFF2-40B4-BE49-F238E27FC236}">
                <a16:creationId xmlns="" xmlns:a16="http://schemas.microsoft.com/office/drawing/2014/main" id="{3D66C6E3-EBD2-40B7-8FD8-D6D2250FC482}"/>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980544" y="808057"/>
            <a:ext cx="10227733" cy="5234394"/>
          </a:xfrm>
          <a:prstGeom prst="round2DiagRect">
            <a:avLst>
              <a:gd name="adj1" fmla="val 6185"/>
              <a:gd name="adj2" fmla="val 0"/>
            </a:avLst>
          </a:prstGeom>
          <a:solidFill>
            <a:srgbClr val="FFFFFF"/>
          </a:solid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a:blip r:embed="rId5"/>
          <a:stretch>
            <a:fillRect/>
          </a:stretch>
        </p:blipFill>
        <p:spPr>
          <a:xfrm>
            <a:off x="1534529" y="2534970"/>
            <a:ext cx="9119761" cy="1815778"/>
          </a:xfrm>
          <a:prstGeom prst="rect">
            <a:avLst/>
          </a:prstGeom>
        </p:spPr>
      </p:pic>
    </p:spTree>
    <p:extLst>
      <p:ext uri="{BB962C8B-B14F-4D97-AF65-F5344CB8AC3E}">
        <p14:creationId xmlns:p14="http://schemas.microsoft.com/office/powerpoint/2010/main" val="55351478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231" name="Picture 2">
            <a:extLst>
              <a:ext uri="{FF2B5EF4-FFF2-40B4-BE49-F238E27FC236}">
                <a16:creationId xmlns="" xmlns:a16="http://schemas.microsoft.com/office/drawing/2014/main" id="{EA8ADA9F-99E3-4964-8962-1118D1439FBA}"/>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grpSp>
        <p:nvGrpSpPr>
          <p:cNvPr id="233" name="Group 232">
            <a:extLst>
              <a:ext uri="{FF2B5EF4-FFF2-40B4-BE49-F238E27FC236}">
                <a16:creationId xmlns="" xmlns:a16="http://schemas.microsoft.com/office/drawing/2014/main" id="{366C3164-AA9F-47E3-913A-4F002BC00F6E}"/>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14288" y="0"/>
            <a:ext cx="12053888" cy="6858001"/>
            <a:chOff x="-14288" y="0"/>
            <a:chExt cx="12053888" cy="6858001"/>
          </a:xfrm>
        </p:grpSpPr>
        <p:grpSp>
          <p:nvGrpSpPr>
            <p:cNvPr id="234" name="Group 233">
              <a:extLst>
                <a:ext uri="{FF2B5EF4-FFF2-40B4-BE49-F238E27FC236}">
                  <a16:creationId xmlns="" xmlns:a16="http://schemas.microsoft.com/office/drawing/2014/main" id="{23FFBAC2-26D2-48B6-B2AA-34AEA0E79E28}"/>
                </a:ext>
                <a:ext uri="{C183D7F6-B498-43B3-948B-1728B52AA6E4}">
                  <adec:decorative xmlns="" xmlns:adec="http://schemas.microsoft.com/office/drawing/2017/decorative" val="1"/>
                </a:ext>
              </a:extLst>
            </p:cNvPr>
            <p:cNvGrpSpPr/>
            <p:nvPr>
              <p:extLst>
                <p:ext uri="{386F3935-93C4-4BCD-93E2-E3B085C9AB24}">
                  <p16:designElem xmlns="" xmlns:p16="http://schemas.microsoft.com/office/powerpoint/2015/main" val="1"/>
                </p:ext>
              </p:extLst>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46" name="Rectangle 5">
                <a:extLst>
                  <a:ext uri="{FF2B5EF4-FFF2-40B4-BE49-F238E27FC236}">
                    <a16:creationId xmlns="" xmlns:a16="http://schemas.microsoft.com/office/drawing/2014/main" id="{9B164BCB-27D3-4B8C-AC13-0A6F461082B7}"/>
                  </a:ext>
                  <a:ext uri="{C183D7F6-B498-43B3-948B-1728B52AA6E4}">
                    <adec:decorative xmlns="" xmlns:adec="http://schemas.microsoft.com/office/drawing/2017/decorative" val="1"/>
                  </a:ext>
                </a:extLst>
              </p:cNvPr>
              <p:cNvSpPr>
                <a:spLocks noChangeArrowheads="1"/>
              </p:cNvSpPr>
              <p:nvPr>
                <p:extLst>
                  <p:ext uri="{386F3935-93C4-4BCD-93E2-E3B085C9AB24}">
                    <p16:designElem xmlns=""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247" name="Freeform 6">
                <a:extLst>
                  <a:ext uri="{FF2B5EF4-FFF2-40B4-BE49-F238E27FC236}">
                    <a16:creationId xmlns="" xmlns:a16="http://schemas.microsoft.com/office/drawing/2014/main" id="{10B247BE-F4A2-4259-9B20-FB9A555D2802}"/>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8" name="Freeform 7">
                <a:extLst>
                  <a:ext uri="{FF2B5EF4-FFF2-40B4-BE49-F238E27FC236}">
                    <a16:creationId xmlns="" xmlns:a16="http://schemas.microsoft.com/office/drawing/2014/main" id="{39322C5A-DB6D-4B28-8C1C-1B1E89678918}"/>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9" name="Freeform 8">
                <a:extLst>
                  <a:ext uri="{FF2B5EF4-FFF2-40B4-BE49-F238E27FC236}">
                    <a16:creationId xmlns="" xmlns:a16="http://schemas.microsoft.com/office/drawing/2014/main" id="{67009B08-E345-4516-96EC-ED0AB1F30BAF}"/>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0" name="Freeform 9">
                <a:extLst>
                  <a:ext uri="{FF2B5EF4-FFF2-40B4-BE49-F238E27FC236}">
                    <a16:creationId xmlns="" xmlns:a16="http://schemas.microsoft.com/office/drawing/2014/main" id="{DFE2793C-165C-4635-A26E-C569C8E0C536}"/>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1" name="Freeform 10">
                <a:extLst>
                  <a:ext uri="{FF2B5EF4-FFF2-40B4-BE49-F238E27FC236}">
                    <a16:creationId xmlns="" xmlns:a16="http://schemas.microsoft.com/office/drawing/2014/main" id="{ECDFEF2C-7B0A-41A1-BB61-C92CB3E3A773}"/>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2" name="Freeform 11">
                <a:extLst>
                  <a:ext uri="{FF2B5EF4-FFF2-40B4-BE49-F238E27FC236}">
                    <a16:creationId xmlns="" xmlns:a16="http://schemas.microsoft.com/office/drawing/2014/main" id="{0012A396-1946-4B40-AA39-0790157CE932}"/>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3" name="Freeform 12">
                <a:extLst>
                  <a:ext uri="{FF2B5EF4-FFF2-40B4-BE49-F238E27FC236}">
                    <a16:creationId xmlns="" xmlns:a16="http://schemas.microsoft.com/office/drawing/2014/main" id="{CD6C6024-F73D-4991-97B9-BE53FF24E311}"/>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4" name="Freeform 13">
                <a:extLst>
                  <a:ext uri="{FF2B5EF4-FFF2-40B4-BE49-F238E27FC236}">
                    <a16:creationId xmlns="" xmlns:a16="http://schemas.microsoft.com/office/drawing/2014/main" id="{5977EDD1-3D10-43FA-B800-7A7C8112B774}"/>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5" name="Freeform 14">
                <a:extLst>
                  <a:ext uri="{FF2B5EF4-FFF2-40B4-BE49-F238E27FC236}">
                    <a16:creationId xmlns="" xmlns:a16="http://schemas.microsoft.com/office/drawing/2014/main" id="{D37988CF-9FC6-48F5-82F8-D2EB0178A3B9}"/>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6" name="Freeform 15">
                <a:extLst>
                  <a:ext uri="{FF2B5EF4-FFF2-40B4-BE49-F238E27FC236}">
                    <a16:creationId xmlns="" xmlns:a16="http://schemas.microsoft.com/office/drawing/2014/main" id="{EC5BB05B-491C-414A-91C3-B1CAB785A84C}"/>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7" name="Line 16">
                <a:extLst>
                  <a:ext uri="{FF2B5EF4-FFF2-40B4-BE49-F238E27FC236}">
                    <a16:creationId xmlns="" xmlns:a16="http://schemas.microsoft.com/office/drawing/2014/main" id="{F3180CB6-F8D2-4596-B6CB-F9CEF5D3894E}"/>
                  </a:ext>
                  <a:ext uri="{C183D7F6-B498-43B3-948B-1728B52AA6E4}">
                    <adec:decorative xmlns="" xmlns:adec="http://schemas.microsoft.com/office/drawing/2017/decorative" val="1"/>
                  </a:ext>
                </a:extLst>
              </p:cNvPr>
              <p:cNvSpPr>
                <a:spLocks noChangeShapeType="1"/>
              </p:cNvSpPr>
              <p:nvPr>
                <p:extLst>
                  <p:ext uri="{386F3935-93C4-4BCD-93E2-E3B085C9AB24}">
                    <p16:designElem xmlns=""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258" name="Freeform 17">
                <a:extLst>
                  <a:ext uri="{FF2B5EF4-FFF2-40B4-BE49-F238E27FC236}">
                    <a16:creationId xmlns="" xmlns:a16="http://schemas.microsoft.com/office/drawing/2014/main" id="{DF338DD3-80F8-4F68-AC7C-361ABF2A9BF7}"/>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9" name="Freeform 18">
                <a:extLst>
                  <a:ext uri="{FF2B5EF4-FFF2-40B4-BE49-F238E27FC236}">
                    <a16:creationId xmlns="" xmlns:a16="http://schemas.microsoft.com/office/drawing/2014/main" id="{9666E4DB-B855-4A4E-BB50-1880738C11D7}"/>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0" name="Freeform 19">
                <a:extLst>
                  <a:ext uri="{FF2B5EF4-FFF2-40B4-BE49-F238E27FC236}">
                    <a16:creationId xmlns="" xmlns:a16="http://schemas.microsoft.com/office/drawing/2014/main" id="{F570FD9C-B435-4EF1-962C-621F1261AA5B}"/>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1" name="Freeform 20">
                <a:extLst>
                  <a:ext uri="{FF2B5EF4-FFF2-40B4-BE49-F238E27FC236}">
                    <a16:creationId xmlns="" xmlns:a16="http://schemas.microsoft.com/office/drawing/2014/main" id="{E236AF0B-3BDC-43C3-8FFC-2A94121E9463}"/>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2" name="Rectangle 21">
                <a:extLst>
                  <a:ext uri="{FF2B5EF4-FFF2-40B4-BE49-F238E27FC236}">
                    <a16:creationId xmlns="" xmlns:a16="http://schemas.microsoft.com/office/drawing/2014/main" id="{3BA2C208-5097-4497-AA2C-ADDDAB48B6A5}"/>
                  </a:ext>
                  <a:ext uri="{C183D7F6-B498-43B3-948B-1728B52AA6E4}">
                    <adec:decorative xmlns="" xmlns:adec="http://schemas.microsoft.com/office/drawing/2017/decorative" val="1"/>
                  </a:ext>
                </a:extLst>
              </p:cNvPr>
              <p:cNvSpPr>
                <a:spLocks noChangeArrowheads="1"/>
              </p:cNvSpPr>
              <p:nvPr>
                <p:extLst>
                  <p:ext uri="{386F3935-93C4-4BCD-93E2-E3B085C9AB24}">
                    <p16:designElem xmlns=""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263" name="Freeform 22">
                <a:extLst>
                  <a:ext uri="{FF2B5EF4-FFF2-40B4-BE49-F238E27FC236}">
                    <a16:creationId xmlns="" xmlns:a16="http://schemas.microsoft.com/office/drawing/2014/main" id="{6A45DD96-8D07-43CA-B036-6FDA880A17B2}"/>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4" name="Freeform 23">
                <a:extLst>
                  <a:ext uri="{FF2B5EF4-FFF2-40B4-BE49-F238E27FC236}">
                    <a16:creationId xmlns="" xmlns:a16="http://schemas.microsoft.com/office/drawing/2014/main" id="{AF7F7CBB-E154-4CD5-9ED0-D5DDC1DFEAE0}"/>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5" name="Freeform 24">
                <a:extLst>
                  <a:ext uri="{FF2B5EF4-FFF2-40B4-BE49-F238E27FC236}">
                    <a16:creationId xmlns="" xmlns:a16="http://schemas.microsoft.com/office/drawing/2014/main" id="{EFF4AB16-41DD-4877-8C28-ED78F4CA7FEA}"/>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6" name="Freeform 25">
                <a:extLst>
                  <a:ext uri="{FF2B5EF4-FFF2-40B4-BE49-F238E27FC236}">
                    <a16:creationId xmlns="" xmlns:a16="http://schemas.microsoft.com/office/drawing/2014/main" id="{30BCBD5D-92EB-487E-B1D0-F9000D45D100}"/>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7" name="Freeform 26">
                <a:extLst>
                  <a:ext uri="{FF2B5EF4-FFF2-40B4-BE49-F238E27FC236}">
                    <a16:creationId xmlns="" xmlns:a16="http://schemas.microsoft.com/office/drawing/2014/main" id="{DA07BDB8-9827-4EBF-9B99-6C503EA0BC64}"/>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8" name="Freeform 27">
                <a:extLst>
                  <a:ext uri="{FF2B5EF4-FFF2-40B4-BE49-F238E27FC236}">
                    <a16:creationId xmlns="" xmlns:a16="http://schemas.microsoft.com/office/drawing/2014/main" id="{7F41FB05-1B3F-450A-A1A7-8C8BD182A540}"/>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9" name="Freeform 28">
                <a:extLst>
                  <a:ext uri="{FF2B5EF4-FFF2-40B4-BE49-F238E27FC236}">
                    <a16:creationId xmlns="" xmlns:a16="http://schemas.microsoft.com/office/drawing/2014/main" id="{0629E219-1F32-41C1-B921-05E4561179BE}"/>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70" name="Freeform 29">
                <a:extLst>
                  <a:ext uri="{FF2B5EF4-FFF2-40B4-BE49-F238E27FC236}">
                    <a16:creationId xmlns="" xmlns:a16="http://schemas.microsoft.com/office/drawing/2014/main" id="{8081FB28-486E-4C09-9D15-0B2657B56FB0}"/>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71" name="Freeform 30">
                <a:extLst>
                  <a:ext uri="{FF2B5EF4-FFF2-40B4-BE49-F238E27FC236}">
                    <a16:creationId xmlns="" xmlns:a16="http://schemas.microsoft.com/office/drawing/2014/main" id="{CB547EFB-F29D-4336-9644-0AE7A94EA4CD}"/>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72" name="Freeform 31">
                <a:extLst>
                  <a:ext uri="{FF2B5EF4-FFF2-40B4-BE49-F238E27FC236}">
                    <a16:creationId xmlns="" xmlns:a16="http://schemas.microsoft.com/office/drawing/2014/main" id="{BB2793F4-FAD7-459A-BC46-06BB1D4FAAC3}"/>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grpSp>
        <p:grpSp>
          <p:nvGrpSpPr>
            <p:cNvPr id="235" name="Group 234">
              <a:extLst>
                <a:ext uri="{FF2B5EF4-FFF2-40B4-BE49-F238E27FC236}">
                  <a16:creationId xmlns="" xmlns:a16="http://schemas.microsoft.com/office/drawing/2014/main" id="{FC01589C-0235-4B21-B264-777746D4D595}"/>
                </a:ext>
                <a:ext uri="{C183D7F6-B498-43B3-948B-1728B52AA6E4}">
                  <adec:decorative xmlns="" xmlns:adec="http://schemas.microsoft.com/office/drawing/2017/decorative" val="1"/>
                </a:ext>
              </a:extLst>
            </p:cNvPr>
            <p:cNvGrpSpPr/>
            <p:nvPr>
              <p:extLst>
                <p:ext uri="{386F3935-93C4-4BCD-93E2-E3B085C9AB24}">
                  <p16:designElem xmlns=""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236" name="Freeform 32">
                <a:extLst>
                  <a:ext uri="{FF2B5EF4-FFF2-40B4-BE49-F238E27FC236}">
                    <a16:creationId xmlns="" xmlns:a16="http://schemas.microsoft.com/office/drawing/2014/main" id="{678F5669-8CE7-445E-8D54-49C5E2013B4D}"/>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37" name="Freeform 33">
                <a:extLst>
                  <a:ext uri="{FF2B5EF4-FFF2-40B4-BE49-F238E27FC236}">
                    <a16:creationId xmlns="" xmlns:a16="http://schemas.microsoft.com/office/drawing/2014/main" id="{E93A3F8E-D876-485E-9EDC-43E315DE1EE4}"/>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38" name="Freeform 34">
                <a:extLst>
                  <a:ext uri="{FF2B5EF4-FFF2-40B4-BE49-F238E27FC236}">
                    <a16:creationId xmlns="" xmlns:a16="http://schemas.microsoft.com/office/drawing/2014/main" id="{B4F848A6-931A-4CC9-9B29-C7A9CEA3ACED}"/>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39" name="Freeform 35">
                <a:extLst>
                  <a:ext uri="{FF2B5EF4-FFF2-40B4-BE49-F238E27FC236}">
                    <a16:creationId xmlns="" xmlns:a16="http://schemas.microsoft.com/office/drawing/2014/main" id="{5C4204D4-6782-4DB1-8FF8-86CC698AF2F1}"/>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0" name="Freeform 36">
                <a:extLst>
                  <a:ext uri="{FF2B5EF4-FFF2-40B4-BE49-F238E27FC236}">
                    <a16:creationId xmlns="" xmlns:a16="http://schemas.microsoft.com/office/drawing/2014/main" id="{3907C583-5764-43DC-8AF9-992D3472F678}"/>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1" name="Freeform 37">
                <a:extLst>
                  <a:ext uri="{FF2B5EF4-FFF2-40B4-BE49-F238E27FC236}">
                    <a16:creationId xmlns="" xmlns:a16="http://schemas.microsoft.com/office/drawing/2014/main" id="{56CE3D6E-1121-4EF2-9DFB-7F3937FCCD05}"/>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2" name="Freeform 38">
                <a:extLst>
                  <a:ext uri="{FF2B5EF4-FFF2-40B4-BE49-F238E27FC236}">
                    <a16:creationId xmlns="" xmlns:a16="http://schemas.microsoft.com/office/drawing/2014/main" id="{3AEB7245-E197-4AE5-BCFC-7821E49EFE4F}"/>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3" name="Freeform 39">
                <a:extLst>
                  <a:ext uri="{FF2B5EF4-FFF2-40B4-BE49-F238E27FC236}">
                    <a16:creationId xmlns="" xmlns:a16="http://schemas.microsoft.com/office/drawing/2014/main" id="{801E9C76-F4FB-4C4D-9350-B526F294E012}"/>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4" name="Freeform 40">
                <a:extLst>
                  <a:ext uri="{FF2B5EF4-FFF2-40B4-BE49-F238E27FC236}">
                    <a16:creationId xmlns="" xmlns:a16="http://schemas.microsoft.com/office/drawing/2014/main" id="{F9C0C5DE-6C8C-4CD0-9C91-6A132A06DA79}"/>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5" name="Rectangle 41">
                <a:extLst>
                  <a:ext uri="{FF2B5EF4-FFF2-40B4-BE49-F238E27FC236}">
                    <a16:creationId xmlns="" xmlns:a16="http://schemas.microsoft.com/office/drawing/2014/main" id="{955A7039-8B66-4CF0-8048-0AD0F4A5B853}"/>
                  </a:ext>
                  <a:ext uri="{C183D7F6-B498-43B3-948B-1728B52AA6E4}">
                    <adec:decorative xmlns="" xmlns:adec="http://schemas.microsoft.com/office/drawing/2017/decorative" val="1"/>
                  </a:ext>
                </a:extLst>
              </p:cNvPr>
              <p:cNvSpPr>
                <a:spLocks noChangeArrowheads="1"/>
              </p:cNvSpPr>
              <p:nvPr>
                <p:extLst>
                  <p:ext uri="{386F3935-93C4-4BCD-93E2-E3B085C9AB24}">
                    <p16:designElem xmlns=""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grpSp>
      </p:grpSp>
      <p:pic>
        <p:nvPicPr>
          <p:cNvPr id="274" name="Picture 2">
            <a:extLst>
              <a:ext uri="{FF2B5EF4-FFF2-40B4-BE49-F238E27FC236}">
                <a16:creationId xmlns="" xmlns:a16="http://schemas.microsoft.com/office/drawing/2014/main" id="{6D651BB0-1DFD-4941-83DD-704006F6B139}"/>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p:nvSpPr>
          <p:cNvPr id="276" name="Round Diagonal Corner Rectangle 6">
            <a:extLst>
              <a:ext uri="{FF2B5EF4-FFF2-40B4-BE49-F238E27FC236}">
                <a16:creationId xmlns="" xmlns:a16="http://schemas.microsoft.com/office/drawing/2014/main" id="{3D66C6E3-EBD2-40B7-8FD8-D6D2250FC482}"/>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980544" y="808057"/>
            <a:ext cx="10227733" cy="5234394"/>
          </a:xfrm>
          <a:prstGeom prst="round2DiagRect">
            <a:avLst>
              <a:gd name="adj1" fmla="val 6185"/>
              <a:gd name="adj2" fmla="val 0"/>
            </a:avLst>
          </a:prstGeom>
          <a:solidFill>
            <a:srgbClr val="FFFFFF"/>
          </a:solid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a:blip r:embed="rId4"/>
          <a:stretch>
            <a:fillRect/>
          </a:stretch>
        </p:blipFill>
        <p:spPr>
          <a:xfrm>
            <a:off x="1550457" y="1614375"/>
            <a:ext cx="9096418" cy="2302729"/>
          </a:xfrm>
          <a:prstGeom prst="rect">
            <a:avLst/>
          </a:prstGeom>
        </p:spPr>
      </p:pic>
    </p:spTree>
    <p:extLst>
      <p:ext uri="{BB962C8B-B14F-4D97-AF65-F5344CB8AC3E}">
        <p14:creationId xmlns:p14="http://schemas.microsoft.com/office/powerpoint/2010/main" val="394461007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63" name="Picture 2">
            <a:extLst>
              <a:ext uri="{FF2B5EF4-FFF2-40B4-BE49-F238E27FC236}">
                <a16:creationId xmlns="" xmlns:a16="http://schemas.microsoft.com/office/drawing/2014/main" id="{EA8ADA9F-99E3-4964-8962-1118D1439FBA}"/>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grpSp>
        <p:nvGrpSpPr>
          <p:cNvPr id="65" name="Group 64">
            <a:extLst>
              <a:ext uri="{FF2B5EF4-FFF2-40B4-BE49-F238E27FC236}">
                <a16:creationId xmlns="" xmlns:a16="http://schemas.microsoft.com/office/drawing/2014/main" id="{366C3164-AA9F-47E3-913A-4F002BC00F6E}"/>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14288" y="0"/>
            <a:ext cx="12053888" cy="6858001"/>
            <a:chOff x="-14288" y="0"/>
            <a:chExt cx="12053888" cy="6858001"/>
          </a:xfrm>
        </p:grpSpPr>
        <p:grpSp>
          <p:nvGrpSpPr>
            <p:cNvPr id="66" name="Group 65">
              <a:extLst>
                <a:ext uri="{FF2B5EF4-FFF2-40B4-BE49-F238E27FC236}">
                  <a16:creationId xmlns="" xmlns:a16="http://schemas.microsoft.com/office/drawing/2014/main" id="{23FFBAC2-26D2-48B6-B2AA-34AEA0E79E28}"/>
                </a:ext>
                <a:ext uri="{C183D7F6-B498-43B3-948B-1728B52AA6E4}">
                  <adec:decorative xmlns="" xmlns:adec="http://schemas.microsoft.com/office/drawing/2017/decorative" val="1"/>
                </a:ext>
              </a:extLst>
            </p:cNvPr>
            <p:cNvGrpSpPr/>
            <p:nvPr>
              <p:extLst>
                <p:ext uri="{386F3935-93C4-4BCD-93E2-E3B085C9AB24}">
                  <p16:designElem xmlns="" xmlns:p16="http://schemas.microsoft.com/office/powerpoint/2015/main" val="1"/>
                </p:ext>
              </p:extLst>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78" name="Rectangle 5">
                <a:extLst>
                  <a:ext uri="{FF2B5EF4-FFF2-40B4-BE49-F238E27FC236}">
                    <a16:creationId xmlns="" xmlns:a16="http://schemas.microsoft.com/office/drawing/2014/main" id="{9B164BCB-27D3-4B8C-AC13-0A6F461082B7}"/>
                  </a:ext>
                  <a:ext uri="{C183D7F6-B498-43B3-948B-1728B52AA6E4}">
                    <adec:decorative xmlns="" xmlns:adec="http://schemas.microsoft.com/office/drawing/2017/decorative" val="1"/>
                  </a:ext>
                </a:extLst>
              </p:cNvPr>
              <p:cNvSpPr>
                <a:spLocks noChangeArrowheads="1"/>
              </p:cNvSpPr>
              <p:nvPr>
                <p:extLst>
                  <p:ext uri="{386F3935-93C4-4BCD-93E2-E3B085C9AB24}">
                    <p16:designElem xmlns=""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79" name="Freeform 6">
                <a:extLst>
                  <a:ext uri="{FF2B5EF4-FFF2-40B4-BE49-F238E27FC236}">
                    <a16:creationId xmlns="" xmlns:a16="http://schemas.microsoft.com/office/drawing/2014/main" id="{10B247BE-F4A2-4259-9B20-FB9A555D2802}"/>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0" name="Freeform 7">
                <a:extLst>
                  <a:ext uri="{FF2B5EF4-FFF2-40B4-BE49-F238E27FC236}">
                    <a16:creationId xmlns="" xmlns:a16="http://schemas.microsoft.com/office/drawing/2014/main" id="{39322C5A-DB6D-4B28-8C1C-1B1E89678918}"/>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1" name="Freeform 8">
                <a:extLst>
                  <a:ext uri="{FF2B5EF4-FFF2-40B4-BE49-F238E27FC236}">
                    <a16:creationId xmlns="" xmlns:a16="http://schemas.microsoft.com/office/drawing/2014/main" id="{67009B08-E345-4516-96EC-ED0AB1F30BAF}"/>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2" name="Freeform 9">
                <a:extLst>
                  <a:ext uri="{FF2B5EF4-FFF2-40B4-BE49-F238E27FC236}">
                    <a16:creationId xmlns="" xmlns:a16="http://schemas.microsoft.com/office/drawing/2014/main" id="{DFE2793C-165C-4635-A26E-C569C8E0C536}"/>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3" name="Freeform 10">
                <a:extLst>
                  <a:ext uri="{FF2B5EF4-FFF2-40B4-BE49-F238E27FC236}">
                    <a16:creationId xmlns="" xmlns:a16="http://schemas.microsoft.com/office/drawing/2014/main" id="{ECDFEF2C-7B0A-41A1-BB61-C92CB3E3A773}"/>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4" name="Freeform 11">
                <a:extLst>
                  <a:ext uri="{FF2B5EF4-FFF2-40B4-BE49-F238E27FC236}">
                    <a16:creationId xmlns="" xmlns:a16="http://schemas.microsoft.com/office/drawing/2014/main" id="{0012A396-1946-4B40-AA39-0790157CE932}"/>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5" name="Freeform 12">
                <a:extLst>
                  <a:ext uri="{FF2B5EF4-FFF2-40B4-BE49-F238E27FC236}">
                    <a16:creationId xmlns="" xmlns:a16="http://schemas.microsoft.com/office/drawing/2014/main" id="{CD6C6024-F73D-4991-97B9-BE53FF24E311}"/>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6" name="Freeform 13">
                <a:extLst>
                  <a:ext uri="{FF2B5EF4-FFF2-40B4-BE49-F238E27FC236}">
                    <a16:creationId xmlns="" xmlns:a16="http://schemas.microsoft.com/office/drawing/2014/main" id="{5977EDD1-3D10-43FA-B800-7A7C8112B774}"/>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7" name="Freeform 14">
                <a:extLst>
                  <a:ext uri="{FF2B5EF4-FFF2-40B4-BE49-F238E27FC236}">
                    <a16:creationId xmlns="" xmlns:a16="http://schemas.microsoft.com/office/drawing/2014/main" id="{D37988CF-9FC6-48F5-82F8-D2EB0178A3B9}"/>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8" name="Freeform 15">
                <a:extLst>
                  <a:ext uri="{FF2B5EF4-FFF2-40B4-BE49-F238E27FC236}">
                    <a16:creationId xmlns="" xmlns:a16="http://schemas.microsoft.com/office/drawing/2014/main" id="{EC5BB05B-491C-414A-91C3-B1CAB785A84C}"/>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9" name="Line 16">
                <a:extLst>
                  <a:ext uri="{FF2B5EF4-FFF2-40B4-BE49-F238E27FC236}">
                    <a16:creationId xmlns="" xmlns:a16="http://schemas.microsoft.com/office/drawing/2014/main" id="{F3180CB6-F8D2-4596-B6CB-F9CEF5D3894E}"/>
                  </a:ext>
                  <a:ext uri="{C183D7F6-B498-43B3-948B-1728B52AA6E4}">
                    <adec:decorative xmlns="" xmlns:adec="http://schemas.microsoft.com/office/drawing/2017/decorative" val="1"/>
                  </a:ext>
                </a:extLst>
              </p:cNvPr>
              <p:cNvSpPr>
                <a:spLocks noChangeShapeType="1"/>
              </p:cNvSpPr>
              <p:nvPr>
                <p:extLst>
                  <p:ext uri="{386F3935-93C4-4BCD-93E2-E3B085C9AB24}">
                    <p16:designElem xmlns=""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90" name="Freeform 17">
                <a:extLst>
                  <a:ext uri="{FF2B5EF4-FFF2-40B4-BE49-F238E27FC236}">
                    <a16:creationId xmlns="" xmlns:a16="http://schemas.microsoft.com/office/drawing/2014/main" id="{DF338DD3-80F8-4F68-AC7C-361ABF2A9BF7}"/>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1" name="Freeform 18">
                <a:extLst>
                  <a:ext uri="{FF2B5EF4-FFF2-40B4-BE49-F238E27FC236}">
                    <a16:creationId xmlns="" xmlns:a16="http://schemas.microsoft.com/office/drawing/2014/main" id="{9666E4DB-B855-4A4E-BB50-1880738C11D7}"/>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2" name="Freeform 19">
                <a:extLst>
                  <a:ext uri="{FF2B5EF4-FFF2-40B4-BE49-F238E27FC236}">
                    <a16:creationId xmlns="" xmlns:a16="http://schemas.microsoft.com/office/drawing/2014/main" id="{F570FD9C-B435-4EF1-962C-621F1261AA5B}"/>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3" name="Freeform 20">
                <a:extLst>
                  <a:ext uri="{FF2B5EF4-FFF2-40B4-BE49-F238E27FC236}">
                    <a16:creationId xmlns="" xmlns:a16="http://schemas.microsoft.com/office/drawing/2014/main" id="{E236AF0B-3BDC-43C3-8FFC-2A94121E9463}"/>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4" name="Rectangle 21">
                <a:extLst>
                  <a:ext uri="{FF2B5EF4-FFF2-40B4-BE49-F238E27FC236}">
                    <a16:creationId xmlns="" xmlns:a16="http://schemas.microsoft.com/office/drawing/2014/main" id="{3BA2C208-5097-4497-AA2C-ADDDAB48B6A5}"/>
                  </a:ext>
                  <a:ext uri="{C183D7F6-B498-43B3-948B-1728B52AA6E4}">
                    <adec:decorative xmlns="" xmlns:adec="http://schemas.microsoft.com/office/drawing/2017/decorative" val="1"/>
                  </a:ext>
                </a:extLst>
              </p:cNvPr>
              <p:cNvSpPr>
                <a:spLocks noChangeArrowheads="1"/>
              </p:cNvSpPr>
              <p:nvPr>
                <p:extLst>
                  <p:ext uri="{386F3935-93C4-4BCD-93E2-E3B085C9AB24}">
                    <p16:designElem xmlns=""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95" name="Freeform 22">
                <a:extLst>
                  <a:ext uri="{FF2B5EF4-FFF2-40B4-BE49-F238E27FC236}">
                    <a16:creationId xmlns="" xmlns:a16="http://schemas.microsoft.com/office/drawing/2014/main" id="{6A45DD96-8D07-43CA-B036-6FDA880A17B2}"/>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6" name="Freeform 23">
                <a:extLst>
                  <a:ext uri="{FF2B5EF4-FFF2-40B4-BE49-F238E27FC236}">
                    <a16:creationId xmlns="" xmlns:a16="http://schemas.microsoft.com/office/drawing/2014/main" id="{AF7F7CBB-E154-4CD5-9ED0-D5DDC1DFEAE0}"/>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7" name="Freeform 24">
                <a:extLst>
                  <a:ext uri="{FF2B5EF4-FFF2-40B4-BE49-F238E27FC236}">
                    <a16:creationId xmlns="" xmlns:a16="http://schemas.microsoft.com/office/drawing/2014/main" id="{EFF4AB16-41DD-4877-8C28-ED78F4CA7FEA}"/>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8" name="Freeform 25">
                <a:extLst>
                  <a:ext uri="{FF2B5EF4-FFF2-40B4-BE49-F238E27FC236}">
                    <a16:creationId xmlns="" xmlns:a16="http://schemas.microsoft.com/office/drawing/2014/main" id="{30BCBD5D-92EB-487E-B1D0-F9000D45D100}"/>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9" name="Freeform 26">
                <a:extLst>
                  <a:ext uri="{FF2B5EF4-FFF2-40B4-BE49-F238E27FC236}">
                    <a16:creationId xmlns="" xmlns:a16="http://schemas.microsoft.com/office/drawing/2014/main" id="{DA07BDB8-9827-4EBF-9B99-6C503EA0BC64}"/>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0" name="Freeform 27">
                <a:extLst>
                  <a:ext uri="{FF2B5EF4-FFF2-40B4-BE49-F238E27FC236}">
                    <a16:creationId xmlns="" xmlns:a16="http://schemas.microsoft.com/office/drawing/2014/main" id="{7F41FB05-1B3F-450A-A1A7-8C8BD182A540}"/>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1" name="Freeform 28">
                <a:extLst>
                  <a:ext uri="{FF2B5EF4-FFF2-40B4-BE49-F238E27FC236}">
                    <a16:creationId xmlns="" xmlns:a16="http://schemas.microsoft.com/office/drawing/2014/main" id="{0629E219-1F32-41C1-B921-05E4561179BE}"/>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2" name="Freeform 29">
                <a:extLst>
                  <a:ext uri="{FF2B5EF4-FFF2-40B4-BE49-F238E27FC236}">
                    <a16:creationId xmlns="" xmlns:a16="http://schemas.microsoft.com/office/drawing/2014/main" id="{8081FB28-486E-4C09-9D15-0B2657B56FB0}"/>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3" name="Freeform 30">
                <a:extLst>
                  <a:ext uri="{FF2B5EF4-FFF2-40B4-BE49-F238E27FC236}">
                    <a16:creationId xmlns="" xmlns:a16="http://schemas.microsoft.com/office/drawing/2014/main" id="{CB547EFB-F29D-4336-9644-0AE7A94EA4CD}"/>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4" name="Freeform 31">
                <a:extLst>
                  <a:ext uri="{FF2B5EF4-FFF2-40B4-BE49-F238E27FC236}">
                    <a16:creationId xmlns="" xmlns:a16="http://schemas.microsoft.com/office/drawing/2014/main" id="{BB2793F4-FAD7-459A-BC46-06BB1D4FAAC3}"/>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grpSp>
          <p:nvGrpSpPr>
            <p:cNvPr id="67" name="Group 66">
              <a:extLst>
                <a:ext uri="{FF2B5EF4-FFF2-40B4-BE49-F238E27FC236}">
                  <a16:creationId xmlns="" xmlns:a16="http://schemas.microsoft.com/office/drawing/2014/main" id="{FC01589C-0235-4B21-B264-777746D4D595}"/>
                </a:ext>
                <a:ext uri="{C183D7F6-B498-43B3-948B-1728B52AA6E4}">
                  <adec:decorative xmlns="" xmlns:adec="http://schemas.microsoft.com/office/drawing/2017/decorative" val="1"/>
                </a:ext>
              </a:extLst>
            </p:cNvPr>
            <p:cNvGrpSpPr/>
            <p:nvPr>
              <p:extLst>
                <p:ext uri="{386F3935-93C4-4BCD-93E2-E3B085C9AB24}">
                  <p16:designElem xmlns=""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68" name="Freeform 32">
                <a:extLst>
                  <a:ext uri="{FF2B5EF4-FFF2-40B4-BE49-F238E27FC236}">
                    <a16:creationId xmlns="" xmlns:a16="http://schemas.microsoft.com/office/drawing/2014/main" id="{678F5669-8CE7-445E-8D54-49C5E2013B4D}"/>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9" name="Freeform 33">
                <a:extLst>
                  <a:ext uri="{FF2B5EF4-FFF2-40B4-BE49-F238E27FC236}">
                    <a16:creationId xmlns="" xmlns:a16="http://schemas.microsoft.com/office/drawing/2014/main" id="{E93A3F8E-D876-485E-9EDC-43E315DE1EE4}"/>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0" name="Freeform 34">
                <a:extLst>
                  <a:ext uri="{FF2B5EF4-FFF2-40B4-BE49-F238E27FC236}">
                    <a16:creationId xmlns="" xmlns:a16="http://schemas.microsoft.com/office/drawing/2014/main" id="{B4F848A6-931A-4CC9-9B29-C7A9CEA3ACED}"/>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1" name="Freeform 35">
                <a:extLst>
                  <a:ext uri="{FF2B5EF4-FFF2-40B4-BE49-F238E27FC236}">
                    <a16:creationId xmlns="" xmlns:a16="http://schemas.microsoft.com/office/drawing/2014/main" id="{5C4204D4-6782-4DB1-8FF8-86CC698AF2F1}"/>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2" name="Freeform 36">
                <a:extLst>
                  <a:ext uri="{FF2B5EF4-FFF2-40B4-BE49-F238E27FC236}">
                    <a16:creationId xmlns="" xmlns:a16="http://schemas.microsoft.com/office/drawing/2014/main" id="{3907C583-5764-43DC-8AF9-992D3472F678}"/>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3" name="Freeform 37">
                <a:extLst>
                  <a:ext uri="{FF2B5EF4-FFF2-40B4-BE49-F238E27FC236}">
                    <a16:creationId xmlns="" xmlns:a16="http://schemas.microsoft.com/office/drawing/2014/main" id="{56CE3D6E-1121-4EF2-9DFB-7F3937FCCD05}"/>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4" name="Freeform 38">
                <a:extLst>
                  <a:ext uri="{FF2B5EF4-FFF2-40B4-BE49-F238E27FC236}">
                    <a16:creationId xmlns="" xmlns:a16="http://schemas.microsoft.com/office/drawing/2014/main" id="{3AEB7245-E197-4AE5-BCFC-7821E49EFE4F}"/>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5" name="Freeform 39">
                <a:extLst>
                  <a:ext uri="{FF2B5EF4-FFF2-40B4-BE49-F238E27FC236}">
                    <a16:creationId xmlns="" xmlns:a16="http://schemas.microsoft.com/office/drawing/2014/main" id="{801E9C76-F4FB-4C4D-9350-B526F294E012}"/>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6" name="Freeform 40">
                <a:extLst>
                  <a:ext uri="{FF2B5EF4-FFF2-40B4-BE49-F238E27FC236}">
                    <a16:creationId xmlns="" xmlns:a16="http://schemas.microsoft.com/office/drawing/2014/main" id="{F9C0C5DE-6C8C-4CD0-9C91-6A132A06DA79}"/>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7" name="Rectangle 41">
                <a:extLst>
                  <a:ext uri="{FF2B5EF4-FFF2-40B4-BE49-F238E27FC236}">
                    <a16:creationId xmlns="" xmlns:a16="http://schemas.microsoft.com/office/drawing/2014/main" id="{955A7039-8B66-4CF0-8048-0AD0F4A5B853}"/>
                  </a:ext>
                  <a:ext uri="{C183D7F6-B498-43B3-948B-1728B52AA6E4}">
                    <adec:decorative xmlns="" xmlns:adec="http://schemas.microsoft.com/office/drawing/2017/decorative" val="1"/>
                  </a:ext>
                </a:extLst>
              </p:cNvPr>
              <p:cNvSpPr>
                <a:spLocks noChangeArrowheads="1"/>
              </p:cNvSpPr>
              <p:nvPr>
                <p:extLst>
                  <p:ext uri="{386F3935-93C4-4BCD-93E2-E3B085C9AB24}">
                    <p16:designElem xmlns=""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grpSp>
      </p:grpSp>
      <p:sp>
        <p:nvSpPr>
          <p:cNvPr id="106" name="Rectangle 105">
            <a:extLst>
              <a:ext uri="{FF2B5EF4-FFF2-40B4-BE49-F238E27FC236}">
                <a16:creationId xmlns="" xmlns:a16="http://schemas.microsoft.com/office/drawing/2014/main" id="{C068D0EE-C6C8-484A-AFB7-3602BA27F8C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Rectangle 107">
            <a:extLst>
              <a:ext uri="{FF2B5EF4-FFF2-40B4-BE49-F238E27FC236}">
                <a16:creationId xmlns="" xmlns:a16="http://schemas.microsoft.com/office/drawing/2014/main" id="{DDE5FB8C-CC3F-4C24-BF4F-1B5999DE6851}"/>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 xmlns:a16="http://schemas.microsoft.com/office/drawing/2014/main" id="{6D0A2D9E-F81E-4861-BDCF-BCE99ACC88BC}"/>
              </a:ext>
            </a:extLst>
          </p:cNvPr>
          <p:cNvPicPr>
            <a:picLocks noChangeAspect="1"/>
          </p:cNvPicPr>
          <p:nvPr/>
        </p:nvPicPr>
        <p:blipFill>
          <a:blip r:embed="rId4"/>
          <a:stretch>
            <a:fillRect/>
          </a:stretch>
        </p:blipFill>
        <p:spPr>
          <a:xfrm>
            <a:off x="874712" y="641985"/>
            <a:ext cx="10609263" cy="5203883"/>
          </a:xfrm>
          <a:prstGeom prst="rect">
            <a:avLst/>
          </a:prstGeom>
        </p:spPr>
      </p:pic>
    </p:spTree>
    <p:extLst>
      <p:ext uri="{BB962C8B-B14F-4D97-AF65-F5344CB8AC3E}">
        <p14:creationId xmlns:p14="http://schemas.microsoft.com/office/powerpoint/2010/main" val="420231297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231" name="Picture 2">
            <a:extLst>
              <a:ext uri="{FF2B5EF4-FFF2-40B4-BE49-F238E27FC236}">
                <a16:creationId xmlns="" xmlns:a16="http://schemas.microsoft.com/office/drawing/2014/main" id="{EA8ADA9F-99E3-4964-8962-1118D1439FBA}"/>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grpSp>
        <p:nvGrpSpPr>
          <p:cNvPr id="233" name="Group 232">
            <a:extLst>
              <a:ext uri="{FF2B5EF4-FFF2-40B4-BE49-F238E27FC236}">
                <a16:creationId xmlns="" xmlns:a16="http://schemas.microsoft.com/office/drawing/2014/main" id="{366C3164-AA9F-47E3-913A-4F002BC00F6E}"/>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14288" y="0"/>
            <a:ext cx="12053888" cy="6858001"/>
            <a:chOff x="-14288" y="0"/>
            <a:chExt cx="12053888" cy="6858001"/>
          </a:xfrm>
        </p:grpSpPr>
        <p:grpSp>
          <p:nvGrpSpPr>
            <p:cNvPr id="234" name="Group 233">
              <a:extLst>
                <a:ext uri="{FF2B5EF4-FFF2-40B4-BE49-F238E27FC236}">
                  <a16:creationId xmlns="" xmlns:a16="http://schemas.microsoft.com/office/drawing/2014/main" id="{23FFBAC2-26D2-48B6-B2AA-34AEA0E79E28}"/>
                </a:ext>
                <a:ext uri="{C183D7F6-B498-43B3-948B-1728B52AA6E4}">
                  <adec:decorative xmlns="" xmlns:adec="http://schemas.microsoft.com/office/drawing/2017/decorative" val="1"/>
                </a:ext>
              </a:extLst>
            </p:cNvPr>
            <p:cNvGrpSpPr/>
            <p:nvPr>
              <p:extLst>
                <p:ext uri="{386F3935-93C4-4BCD-93E2-E3B085C9AB24}">
                  <p16:designElem xmlns="" xmlns:p16="http://schemas.microsoft.com/office/powerpoint/2015/main" val="1"/>
                </p:ext>
              </p:extLst>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46" name="Rectangle 5">
                <a:extLst>
                  <a:ext uri="{FF2B5EF4-FFF2-40B4-BE49-F238E27FC236}">
                    <a16:creationId xmlns="" xmlns:a16="http://schemas.microsoft.com/office/drawing/2014/main" id="{9B164BCB-27D3-4B8C-AC13-0A6F461082B7}"/>
                  </a:ext>
                  <a:ext uri="{C183D7F6-B498-43B3-948B-1728B52AA6E4}">
                    <adec:decorative xmlns="" xmlns:adec="http://schemas.microsoft.com/office/drawing/2017/decorative" val="1"/>
                  </a:ext>
                </a:extLst>
              </p:cNvPr>
              <p:cNvSpPr>
                <a:spLocks noChangeArrowheads="1"/>
              </p:cNvSpPr>
              <p:nvPr>
                <p:extLst>
                  <p:ext uri="{386F3935-93C4-4BCD-93E2-E3B085C9AB24}">
                    <p16:designElem xmlns=""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247" name="Freeform 6">
                <a:extLst>
                  <a:ext uri="{FF2B5EF4-FFF2-40B4-BE49-F238E27FC236}">
                    <a16:creationId xmlns="" xmlns:a16="http://schemas.microsoft.com/office/drawing/2014/main" id="{10B247BE-F4A2-4259-9B20-FB9A555D2802}"/>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8" name="Freeform 7">
                <a:extLst>
                  <a:ext uri="{FF2B5EF4-FFF2-40B4-BE49-F238E27FC236}">
                    <a16:creationId xmlns="" xmlns:a16="http://schemas.microsoft.com/office/drawing/2014/main" id="{39322C5A-DB6D-4B28-8C1C-1B1E89678918}"/>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9" name="Freeform 8">
                <a:extLst>
                  <a:ext uri="{FF2B5EF4-FFF2-40B4-BE49-F238E27FC236}">
                    <a16:creationId xmlns="" xmlns:a16="http://schemas.microsoft.com/office/drawing/2014/main" id="{67009B08-E345-4516-96EC-ED0AB1F30BAF}"/>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0" name="Freeform 9">
                <a:extLst>
                  <a:ext uri="{FF2B5EF4-FFF2-40B4-BE49-F238E27FC236}">
                    <a16:creationId xmlns="" xmlns:a16="http://schemas.microsoft.com/office/drawing/2014/main" id="{DFE2793C-165C-4635-A26E-C569C8E0C536}"/>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1" name="Freeform 10">
                <a:extLst>
                  <a:ext uri="{FF2B5EF4-FFF2-40B4-BE49-F238E27FC236}">
                    <a16:creationId xmlns="" xmlns:a16="http://schemas.microsoft.com/office/drawing/2014/main" id="{ECDFEF2C-7B0A-41A1-BB61-C92CB3E3A773}"/>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2" name="Freeform 11">
                <a:extLst>
                  <a:ext uri="{FF2B5EF4-FFF2-40B4-BE49-F238E27FC236}">
                    <a16:creationId xmlns="" xmlns:a16="http://schemas.microsoft.com/office/drawing/2014/main" id="{0012A396-1946-4B40-AA39-0790157CE932}"/>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3" name="Freeform 12">
                <a:extLst>
                  <a:ext uri="{FF2B5EF4-FFF2-40B4-BE49-F238E27FC236}">
                    <a16:creationId xmlns="" xmlns:a16="http://schemas.microsoft.com/office/drawing/2014/main" id="{CD6C6024-F73D-4991-97B9-BE53FF24E311}"/>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4" name="Freeform 13">
                <a:extLst>
                  <a:ext uri="{FF2B5EF4-FFF2-40B4-BE49-F238E27FC236}">
                    <a16:creationId xmlns="" xmlns:a16="http://schemas.microsoft.com/office/drawing/2014/main" id="{5977EDD1-3D10-43FA-B800-7A7C8112B774}"/>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5" name="Freeform 14">
                <a:extLst>
                  <a:ext uri="{FF2B5EF4-FFF2-40B4-BE49-F238E27FC236}">
                    <a16:creationId xmlns="" xmlns:a16="http://schemas.microsoft.com/office/drawing/2014/main" id="{D37988CF-9FC6-48F5-82F8-D2EB0178A3B9}"/>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6" name="Freeform 15">
                <a:extLst>
                  <a:ext uri="{FF2B5EF4-FFF2-40B4-BE49-F238E27FC236}">
                    <a16:creationId xmlns="" xmlns:a16="http://schemas.microsoft.com/office/drawing/2014/main" id="{EC5BB05B-491C-414A-91C3-B1CAB785A84C}"/>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7" name="Line 16">
                <a:extLst>
                  <a:ext uri="{FF2B5EF4-FFF2-40B4-BE49-F238E27FC236}">
                    <a16:creationId xmlns="" xmlns:a16="http://schemas.microsoft.com/office/drawing/2014/main" id="{F3180CB6-F8D2-4596-B6CB-F9CEF5D3894E}"/>
                  </a:ext>
                  <a:ext uri="{C183D7F6-B498-43B3-948B-1728B52AA6E4}">
                    <adec:decorative xmlns="" xmlns:adec="http://schemas.microsoft.com/office/drawing/2017/decorative" val="1"/>
                  </a:ext>
                </a:extLst>
              </p:cNvPr>
              <p:cNvSpPr>
                <a:spLocks noChangeShapeType="1"/>
              </p:cNvSpPr>
              <p:nvPr>
                <p:extLst>
                  <p:ext uri="{386F3935-93C4-4BCD-93E2-E3B085C9AB24}">
                    <p16:designElem xmlns=""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258" name="Freeform 17">
                <a:extLst>
                  <a:ext uri="{FF2B5EF4-FFF2-40B4-BE49-F238E27FC236}">
                    <a16:creationId xmlns="" xmlns:a16="http://schemas.microsoft.com/office/drawing/2014/main" id="{DF338DD3-80F8-4F68-AC7C-361ABF2A9BF7}"/>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9" name="Freeform 18">
                <a:extLst>
                  <a:ext uri="{FF2B5EF4-FFF2-40B4-BE49-F238E27FC236}">
                    <a16:creationId xmlns="" xmlns:a16="http://schemas.microsoft.com/office/drawing/2014/main" id="{9666E4DB-B855-4A4E-BB50-1880738C11D7}"/>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0" name="Freeform 19">
                <a:extLst>
                  <a:ext uri="{FF2B5EF4-FFF2-40B4-BE49-F238E27FC236}">
                    <a16:creationId xmlns="" xmlns:a16="http://schemas.microsoft.com/office/drawing/2014/main" id="{F570FD9C-B435-4EF1-962C-621F1261AA5B}"/>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1" name="Freeform 20">
                <a:extLst>
                  <a:ext uri="{FF2B5EF4-FFF2-40B4-BE49-F238E27FC236}">
                    <a16:creationId xmlns="" xmlns:a16="http://schemas.microsoft.com/office/drawing/2014/main" id="{E236AF0B-3BDC-43C3-8FFC-2A94121E9463}"/>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2" name="Rectangle 21">
                <a:extLst>
                  <a:ext uri="{FF2B5EF4-FFF2-40B4-BE49-F238E27FC236}">
                    <a16:creationId xmlns="" xmlns:a16="http://schemas.microsoft.com/office/drawing/2014/main" id="{3BA2C208-5097-4497-AA2C-ADDDAB48B6A5}"/>
                  </a:ext>
                  <a:ext uri="{C183D7F6-B498-43B3-948B-1728B52AA6E4}">
                    <adec:decorative xmlns="" xmlns:adec="http://schemas.microsoft.com/office/drawing/2017/decorative" val="1"/>
                  </a:ext>
                </a:extLst>
              </p:cNvPr>
              <p:cNvSpPr>
                <a:spLocks noChangeArrowheads="1"/>
              </p:cNvSpPr>
              <p:nvPr>
                <p:extLst>
                  <p:ext uri="{386F3935-93C4-4BCD-93E2-E3B085C9AB24}">
                    <p16:designElem xmlns=""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263" name="Freeform 22">
                <a:extLst>
                  <a:ext uri="{FF2B5EF4-FFF2-40B4-BE49-F238E27FC236}">
                    <a16:creationId xmlns="" xmlns:a16="http://schemas.microsoft.com/office/drawing/2014/main" id="{6A45DD96-8D07-43CA-B036-6FDA880A17B2}"/>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4" name="Freeform 23">
                <a:extLst>
                  <a:ext uri="{FF2B5EF4-FFF2-40B4-BE49-F238E27FC236}">
                    <a16:creationId xmlns="" xmlns:a16="http://schemas.microsoft.com/office/drawing/2014/main" id="{AF7F7CBB-E154-4CD5-9ED0-D5DDC1DFEAE0}"/>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5" name="Freeform 24">
                <a:extLst>
                  <a:ext uri="{FF2B5EF4-FFF2-40B4-BE49-F238E27FC236}">
                    <a16:creationId xmlns="" xmlns:a16="http://schemas.microsoft.com/office/drawing/2014/main" id="{EFF4AB16-41DD-4877-8C28-ED78F4CA7FEA}"/>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6" name="Freeform 25">
                <a:extLst>
                  <a:ext uri="{FF2B5EF4-FFF2-40B4-BE49-F238E27FC236}">
                    <a16:creationId xmlns="" xmlns:a16="http://schemas.microsoft.com/office/drawing/2014/main" id="{30BCBD5D-92EB-487E-B1D0-F9000D45D100}"/>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7" name="Freeform 26">
                <a:extLst>
                  <a:ext uri="{FF2B5EF4-FFF2-40B4-BE49-F238E27FC236}">
                    <a16:creationId xmlns="" xmlns:a16="http://schemas.microsoft.com/office/drawing/2014/main" id="{DA07BDB8-9827-4EBF-9B99-6C503EA0BC64}"/>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8" name="Freeform 27">
                <a:extLst>
                  <a:ext uri="{FF2B5EF4-FFF2-40B4-BE49-F238E27FC236}">
                    <a16:creationId xmlns="" xmlns:a16="http://schemas.microsoft.com/office/drawing/2014/main" id="{7F41FB05-1B3F-450A-A1A7-8C8BD182A540}"/>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9" name="Freeform 28">
                <a:extLst>
                  <a:ext uri="{FF2B5EF4-FFF2-40B4-BE49-F238E27FC236}">
                    <a16:creationId xmlns="" xmlns:a16="http://schemas.microsoft.com/office/drawing/2014/main" id="{0629E219-1F32-41C1-B921-05E4561179BE}"/>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70" name="Freeform 29">
                <a:extLst>
                  <a:ext uri="{FF2B5EF4-FFF2-40B4-BE49-F238E27FC236}">
                    <a16:creationId xmlns="" xmlns:a16="http://schemas.microsoft.com/office/drawing/2014/main" id="{8081FB28-486E-4C09-9D15-0B2657B56FB0}"/>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71" name="Freeform 30">
                <a:extLst>
                  <a:ext uri="{FF2B5EF4-FFF2-40B4-BE49-F238E27FC236}">
                    <a16:creationId xmlns="" xmlns:a16="http://schemas.microsoft.com/office/drawing/2014/main" id="{CB547EFB-F29D-4336-9644-0AE7A94EA4CD}"/>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72" name="Freeform 31">
                <a:extLst>
                  <a:ext uri="{FF2B5EF4-FFF2-40B4-BE49-F238E27FC236}">
                    <a16:creationId xmlns="" xmlns:a16="http://schemas.microsoft.com/office/drawing/2014/main" id="{BB2793F4-FAD7-459A-BC46-06BB1D4FAAC3}"/>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grpSp>
        <p:grpSp>
          <p:nvGrpSpPr>
            <p:cNvPr id="235" name="Group 234">
              <a:extLst>
                <a:ext uri="{FF2B5EF4-FFF2-40B4-BE49-F238E27FC236}">
                  <a16:creationId xmlns="" xmlns:a16="http://schemas.microsoft.com/office/drawing/2014/main" id="{FC01589C-0235-4B21-B264-777746D4D595}"/>
                </a:ext>
                <a:ext uri="{C183D7F6-B498-43B3-948B-1728B52AA6E4}">
                  <adec:decorative xmlns="" xmlns:adec="http://schemas.microsoft.com/office/drawing/2017/decorative" val="1"/>
                </a:ext>
              </a:extLst>
            </p:cNvPr>
            <p:cNvGrpSpPr/>
            <p:nvPr>
              <p:extLst>
                <p:ext uri="{386F3935-93C4-4BCD-93E2-E3B085C9AB24}">
                  <p16:designElem xmlns=""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236" name="Freeform 32">
                <a:extLst>
                  <a:ext uri="{FF2B5EF4-FFF2-40B4-BE49-F238E27FC236}">
                    <a16:creationId xmlns="" xmlns:a16="http://schemas.microsoft.com/office/drawing/2014/main" id="{678F5669-8CE7-445E-8D54-49C5E2013B4D}"/>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37" name="Freeform 33">
                <a:extLst>
                  <a:ext uri="{FF2B5EF4-FFF2-40B4-BE49-F238E27FC236}">
                    <a16:creationId xmlns="" xmlns:a16="http://schemas.microsoft.com/office/drawing/2014/main" id="{E93A3F8E-D876-485E-9EDC-43E315DE1EE4}"/>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38" name="Freeform 34">
                <a:extLst>
                  <a:ext uri="{FF2B5EF4-FFF2-40B4-BE49-F238E27FC236}">
                    <a16:creationId xmlns="" xmlns:a16="http://schemas.microsoft.com/office/drawing/2014/main" id="{B4F848A6-931A-4CC9-9B29-C7A9CEA3ACED}"/>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39" name="Freeform 35">
                <a:extLst>
                  <a:ext uri="{FF2B5EF4-FFF2-40B4-BE49-F238E27FC236}">
                    <a16:creationId xmlns="" xmlns:a16="http://schemas.microsoft.com/office/drawing/2014/main" id="{5C4204D4-6782-4DB1-8FF8-86CC698AF2F1}"/>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0" name="Freeform 36">
                <a:extLst>
                  <a:ext uri="{FF2B5EF4-FFF2-40B4-BE49-F238E27FC236}">
                    <a16:creationId xmlns="" xmlns:a16="http://schemas.microsoft.com/office/drawing/2014/main" id="{3907C583-5764-43DC-8AF9-992D3472F678}"/>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1" name="Freeform 37">
                <a:extLst>
                  <a:ext uri="{FF2B5EF4-FFF2-40B4-BE49-F238E27FC236}">
                    <a16:creationId xmlns="" xmlns:a16="http://schemas.microsoft.com/office/drawing/2014/main" id="{56CE3D6E-1121-4EF2-9DFB-7F3937FCCD05}"/>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2" name="Freeform 38">
                <a:extLst>
                  <a:ext uri="{FF2B5EF4-FFF2-40B4-BE49-F238E27FC236}">
                    <a16:creationId xmlns="" xmlns:a16="http://schemas.microsoft.com/office/drawing/2014/main" id="{3AEB7245-E197-4AE5-BCFC-7821E49EFE4F}"/>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3" name="Freeform 39">
                <a:extLst>
                  <a:ext uri="{FF2B5EF4-FFF2-40B4-BE49-F238E27FC236}">
                    <a16:creationId xmlns="" xmlns:a16="http://schemas.microsoft.com/office/drawing/2014/main" id="{801E9C76-F4FB-4C4D-9350-B526F294E012}"/>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4" name="Freeform 40">
                <a:extLst>
                  <a:ext uri="{FF2B5EF4-FFF2-40B4-BE49-F238E27FC236}">
                    <a16:creationId xmlns="" xmlns:a16="http://schemas.microsoft.com/office/drawing/2014/main" id="{F9C0C5DE-6C8C-4CD0-9C91-6A132A06DA79}"/>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5" name="Rectangle 41">
                <a:extLst>
                  <a:ext uri="{FF2B5EF4-FFF2-40B4-BE49-F238E27FC236}">
                    <a16:creationId xmlns="" xmlns:a16="http://schemas.microsoft.com/office/drawing/2014/main" id="{955A7039-8B66-4CF0-8048-0AD0F4A5B853}"/>
                  </a:ext>
                  <a:ext uri="{C183D7F6-B498-43B3-948B-1728B52AA6E4}">
                    <adec:decorative xmlns="" xmlns:adec="http://schemas.microsoft.com/office/drawing/2017/decorative" val="1"/>
                  </a:ext>
                </a:extLst>
              </p:cNvPr>
              <p:cNvSpPr>
                <a:spLocks noChangeArrowheads="1"/>
              </p:cNvSpPr>
              <p:nvPr>
                <p:extLst>
                  <p:ext uri="{386F3935-93C4-4BCD-93E2-E3B085C9AB24}">
                    <p16:designElem xmlns=""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grpSp>
      </p:grpSp>
      <p:pic>
        <p:nvPicPr>
          <p:cNvPr id="274" name="Picture 2">
            <a:extLst>
              <a:ext uri="{FF2B5EF4-FFF2-40B4-BE49-F238E27FC236}">
                <a16:creationId xmlns="" xmlns:a16="http://schemas.microsoft.com/office/drawing/2014/main" id="{6D651BB0-1DFD-4941-83DD-704006F6B139}"/>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p:nvSpPr>
          <p:cNvPr id="276" name="Round Diagonal Corner Rectangle 6">
            <a:extLst>
              <a:ext uri="{FF2B5EF4-FFF2-40B4-BE49-F238E27FC236}">
                <a16:creationId xmlns="" xmlns:a16="http://schemas.microsoft.com/office/drawing/2014/main" id="{3D66C6E3-EBD2-40B7-8FD8-D6D2250FC482}"/>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980544" y="808057"/>
            <a:ext cx="10227733" cy="5234394"/>
          </a:xfrm>
          <a:prstGeom prst="round2DiagRect">
            <a:avLst>
              <a:gd name="adj1" fmla="val 6185"/>
              <a:gd name="adj2" fmla="val 0"/>
            </a:avLst>
          </a:prstGeom>
          <a:solidFill>
            <a:srgbClr val="FFFFFF"/>
          </a:solid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a:blip r:embed="rId4"/>
          <a:stretch>
            <a:fillRect/>
          </a:stretch>
        </p:blipFill>
        <p:spPr>
          <a:xfrm>
            <a:off x="1804987" y="1033514"/>
            <a:ext cx="8582025" cy="1314450"/>
          </a:xfrm>
          <a:prstGeom prst="rect">
            <a:avLst/>
          </a:prstGeom>
        </p:spPr>
      </p:pic>
      <p:pic>
        <p:nvPicPr>
          <p:cNvPr id="3" name="Picture 2"/>
          <p:cNvPicPr>
            <a:picLocks noChangeAspect="1"/>
          </p:cNvPicPr>
          <p:nvPr/>
        </p:nvPicPr>
        <p:blipFill>
          <a:blip r:embed="rId5"/>
          <a:stretch>
            <a:fillRect/>
          </a:stretch>
        </p:blipFill>
        <p:spPr>
          <a:xfrm>
            <a:off x="2444766" y="2519433"/>
            <a:ext cx="4314825" cy="1038225"/>
          </a:xfrm>
          <a:prstGeom prst="rect">
            <a:avLst/>
          </a:prstGeom>
        </p:spPr>
      </p:pic>
      <p:pic>
        <p:nvPicPr>
          <p:cNvPr id="4" name="Picture 3"/>
          <p:cNvPicPr>
            <a:picLocks noChangeAspect="1"/>
          </p:cNvPicPr>
          <p:nvPr/>
        </p:nvPicPr>
        <p:blipFill>
          <a:blip r:embed="rId6"/>
          <a:stretch>
            <a:fillRect/>
          </a:stretch>
        </p:blipFill>
        <p:spPr>
          <a:xfrm>
            <a:off x="3368671" y="3697822"/>
            <a:ext cx="7296311" cy="987425"/>
          </a:xfrm>
          <a:prstGeom prst="rect">
            <a:avLst/>
          </a:prstGeom>
        </p:spPr>
      </p:pic>
      <p:pic>
        <p:nvPicPr>
          <p:cNvPr id="5" name="Picture 4"/>
          <p:cNvPicPr>
            <a:picLocks noChangeAspect="1"/>
          </p:cNvPicPr>
          <p:nvPr/>
        </p:nvPicPr>
        <p:blipFill>
          <a:blip r:embed="rId7"/>
          <a:stretch>
            <a:fillRect/>
          </a:stretch>
        </p:blipFill>
        <p:spPr>
          <a:xfrm>
            <a:off x="2444766" y="4793221"/>
            <a:ext cx="4534608" cy="1014074"/>
          </a:xfrm>
          <a:prstGeom prst="rect">
            <a:avLst/>
          </a:prstGeom>
        </p:spPr>
      </p:pic>
    </p:spTree>
    <p:extLst>
      <p:ext uri="{BB962C8B-B14F-4D97-AF65-F5344CB8AC3E}">
        <p14:creationId xmlns:p14="http://schemas.microsoft.com/office/powerpoint/2010/main" val="502902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231" name="Picture 2">
            <a:extLst>
              <a:ext uri="{FF2B5EF4-FFF2-40B4-BE49-F238E27FC236}">
                <a16:creationId xmlns="" xmlns:a16="http://schemas.microsoft.com/office/drawing/2014/main" id="{EA8ADA9F-99E3-4964-8962-1118D1439FBA}"/>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grpSp>
        <p:nvGrpSpPr>
          <p:cNvPr id="233" name="Group 232">
            <a:extLst>
              <a:ext uri="{FF2B5EF4-FFF2-40B4-BE49-F238E27FC236}">
                <a16:creationId xmlns="" xmlns:a16="http://schemas.microsoft.com/office/drawing/2014/main" id="{366C3164-AA9F-47E3-913A-4F002BC00F6E}"/>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14288" y="0"/>
            <a:ext cx="12053888" cy="6858001"/>
            <a:chOff x="-14288" y="0"/>
            <a:chExt cx="12053888" cy="6858001"/>
          </a:xfrm>
        </p:grpSpPr>
        <p:grpSp>
          <p:nvGrpSpPr>
            <p:cNvPr id="234" name="Group 233">
              <a:extLst>
                <a:ext uri="{FF2B5EF4-FFF2-40B4-BE49-F238E27FC236}">
                  <a16:creationId xmlns="" xmlns:a16="http://schemas.microsoft.com/office/drawing/2014/main" id="{23FFBAC2-26D2-48B6-B2AA-34AEA0E79E28}"/>
                </a:ext>
                <a:ext uri="{C183D7F6-B498-43B3-948B-1728B52AA6E4}">
                  <adec:decorative xmlns="" xmlns:adec="http://schemas.microsoft.com/office/drawing/2017/decorative" val="1"/>
                </a:ext>
              </a:extLst>
            </p:cNvPr>
            <p:cNvGrpSpPr/>
            <p:nvPr>
              <p:extLst>
                <p:ext uri="{386F3935-93C4-4BCD-93E2-E3B085C9AB24}">
                  <p16:designElem xmlns="" xmlns:p16="http://schemas.microsoft.com/office/powerpoint/2015/main" val="1"/>
                </p:ext>
              </p:extLst>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46" name="Rectangle 5">
                <a:extLst>
                  <a:ext uri="{FF2B5EF4-FFF2-40B4-BE49-F238E27FC236}">
                    <a16:creationId xmlns="" xmlns:a16="http://schemas.microsoft.com/office/drawing/2014/main" id="{9B164BCB-27D3-4B8C-AC13-0A6F461082B7}"/>
                  </a:ext>
                  <a:ext uri="{C183D7F6-B498-43B3-948B-1728B52AA6E4}">
                    <adec:decorative xmlns="" xmlns:adec="http://schemas.microsoft.com/office/drawing/2017/decorative" val="1"/>
                  </a:ext>
                </a:extLst>
              </p:cNvPr>
              <p:cNvSpPr>
                <a:spLocks noChangeArrowheads="1"/>
              </p:cNvSpPr>
              <p:nvPr>
                <p:extLst>
                  <p:ext uri="{386F3935-93C4-4BCD-93E2-E3B085C9AB24}">
                    <p16:designElem xmlns=""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247" name="Freeform 6">
                <a:extLst>
                  <a:ext uri="{FF2B5EF4-FFF2-40B4-BE49-F238E27FC236}">
                    <a16:creationId xmlns="" xmlns:a16="http://schemas.microsoft.com/office/drawing/2014/main" id="{10B247BE-F4A2-4259-9B20-FB9A555D2802}"/>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8" name="Freeform 7">
                <a:extLst>
                  <a:ext uri="{FF2B5EF4-FFF2-40B4-BE49-F238E27FC236}">
                    <a16:creationId xmlns="" xmlns:a16="http://schemas.microsoft.com/office/drawing/2014/main" id="{39322C5A-DB6D-4B28-8C1C-1B1E89678918}"/>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9" name="Freeform 8">
                <a:extLst>
                  <a:ext uri="{FF2B5EF4-FFF2-40B4-BE49-F238E27FC236}">
                    <a16:creationId xmlns="" xmlns:a16="http://schemas.microsoft.com/office/drawing/2014/main" id="{67009B08-E345-4516-96EC-ED0AB1F30BAF}"/>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0" name="Freeform 9">
                <a:extLst>
                  <a:ext uri="{FF2B5EF4-FFF2-40B4-BE49-F238E27FC236}">
                    <a16:creationId xmlns="" xmlns:a16="http://schemas.microsoft.com/office/drawing/2014/main" id="{DFE2793C-165C-4635-A26E-C569C8E0C536}"/>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1" name="Freeform 10">
                <a:extLst>
                  <a:ext uri="{FF2B5EF4-FFF2-40B4-BE49-F238E27FC236}">
                    <a16:creationId xmlns="" xmlns:a16="http://schemas.microsoft.com/office/drawing/2014/main" id="{ECDFEF2C-7B0A-41A1-BB61-C92CB3E3A773}"/>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2" name="Freeform 11">
                <a:extLst>
                  <a:ext uri="{FF2B5EF4-FFF2-40B4-BE49-F238E27FC236}">
                    <a16:creationId xmlns="" xmlns:a16="http://schemas.microsoft.com/office/drawing/2014/main" id="{0012A396-1946-4B40-AA39-0790157CE932}"/>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3" name="Freeform 12">
                <a:extLst>
                  <a:ext uri="{FF2B5EF4-FFF2-40B4-BE49-F238E27FC236}">
                    <a16:creationId xmlns="" xmlns:a16="http://schemas.microsoft.com/office/drawing/2014/main" id="{CD6C6024-F73D-4991-97B9-BE53FF24E311}"/>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4" name="Freeform 13">
                <a:extLst>
                  <a:ext uri="{FF2B5EF4-FFF2-40B4-BE49-F238E27FC236}">
                    <a16:creationId xmlns="" xmlns:a16="http://schemas.microsoft.com/office/drawing/2014/main" id="{5977EDD1-3D10-43FA-B800-7A7C8112B774}"/>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5" name="Freeform 14">
                <a:extLst>
                  <a:ext uri="{FF2B5EF4-FFF2-40B4-BE49-F238E27FC236}">
                    <a16:creationId xmlns="" xmlns:a16="http://schemas.microsoft.com/office/drawing/2014/main" id="{D37988CF-9FC6-48F5-82F8-D2EB0178A3B9}"/>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6" name="Freeform 15">
                <a:extLst>
                  <a:ext uri="{FF2B5EF4-FFF2-40B4-BE49-F238E27FC236}">
                    <a16:creationId xmlns="" xmlns:a16="http://schemas.microsoft.com/office/drawing/2014/main" id="{EC5BB05B-491C-414A-91C3-B1CAB785A84C}"/>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7" name="Line 16">
                <a:extLst>
                  <a:ext uri="{FF2B5EF4-FFF2-40B4-BE49-F238E27FC236}">
                    <a16:creationId xmlns="" xmlns:a16="http://schemas.microsoft.com/office/drawing/2014/main" id="{F3180CB6-F8D2-4596-B6CB-F9CEF5D3894E}"/>
                  </a:ext>
                  <a:ext uri="{C183D7F6-B498-43B3-948B-1728B52AA6E4}">
                    <adec:decorative xmlns="" xmlns:adec="http://schemas.microsoft.com/office/drawing/2017/decorative" val="1"/>
                  </a:ext>
                </a:extLst>
              </p:cNvPr>
              <p:cNvSpPr>
                <a:spLocks noChangeShapeType="1"/>
              </p:cNvSpPr>
              <p:nvPr>
                <p:extLst>
                  <p:ext uri="{386F3935-93C4-4BCD-93E2-E3B085C9AB24}">
                    <p16:designElem xmlns=""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258" name="Freeform 17">
                <a:extLst>
                  <a:ext uri="{FF2B5EF4-FFF2-40B4-BE49-F238E27FC236}">
                    <a16:creationId xmlns="" xmlns:a16="http://schemas.microsoft.com/office/drawing/2014/main" id="{DF338DD3-80F8-4F68-AC7C-361ABF2A9BF7}"/>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9" name="Freeform 18">
                <a:extLst>
                  <a:ext uri="{FF2B5EF4-FFF2-40B4-BE49-F238E27FC236}">
                    <a16:creationId xmlns="" xmlns:a16="http://schemas.microsoft.com/office/drawing/2014/main" id="{9666E4DB-B855-4A4E-BB50-1880738C11D7}"/>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0" name="Freeform 19">
                <a:extLst>
                  <a:ext uri="{FF2B5EF4-FFF2-40B4-BE49-F238E27FC236}">
                    <a16:creationId xmlns="" xmlns:a16="http://schemas.microsoft.com/office/drawing/2014/main" id="{F570FD9C-B435-4EF1-962C-621F1261AA5B}"/>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1" name="Freeform 20">
                <a:extLst>
                  <a:ext uri="{FF2B5EF4-FFF2-40B4-BE49-F238E27FC236}">
                    <a16:creationId xmlns="" xmlns:a16="http://schemas.microsoft.com/office/drawing/2014/main" id="{E236AF0B-3BDC-43C3-8FFC-2A94121E9463}"/>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2" name="Rectangle 21">
                <a:extLst>
                  <a:ext uri="{FF2B5EF4-FFF2-40B4-BE49-F238E27FC236}">
                    <a16:creationId xmlns="" xmlns:a16="http://schemas.microsoft.com/office/drawing/2014/main" id="{3BA2C208-5097-4497-AA2C-ADDDAB48B6A5}"/>
                  </a:ext>
                  <a:ext uri="{C183D7F6-B498-43B3-948B-1728B52AA6E4}">
                    <adec:decorative xmlns="" xmlns:adec="http://schemas.microsoft.com/office/drawing/2017/decorative" val="1"/>
                  </a:ext>
                </a:extLst>
              </p:cNvPr>
              <p:cNvSpPr>
                <a:spLocks noChangeArrowheads="1"/>
              </p:cNvSpPr>
              <p:nvPr>
                <p:extLst>
                  <p:ext uri="{386F3935-93C4-4BCD-93E2-E3B085C9AB24}">
                    <p16:designElem xmlns=""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263" name="Freeform 22">
                <a:extLst>
                  <a:ext uri="{FF2B5EF4-FFF2-40B4-BE49-F238E27FC236}">
                    <a16:creationId xmlns="" xmlns:a16="http://schemas.microsoft.com/office/drawing/2014/main" id="{6A45DD96-8D07-43CA-B036-6FDA880A17B2}"/>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4" name="Freeform 23">
                <a:extLst>
                  <a:ext uri="{FF2B5EF4-FFF2-40B4-BE49-F238E27FC236}">
                    <a16:creationId xmlns="" xmlns:a16="http://schemas.microsoft.com/office/drawing/2014/main" id="{AF7F7CBB-E154-4CD5-9ED0-D5DDC1DFEAE0}"/>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5" name="Freeform 24">
                <a:extLst>
                  <a:ext uri="{FF2B5EF4-FFF2-40B4-BE49-F238E27FC236}">
                    <a16:creationId xmlns="" xmlns:a16="http://schemas.microsoft.com/office/drawing/2014/main" id="{EFF4AB16-41DD-4877-8C28-ED78F4CA7FEA}"/>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6" name="Freeform 25">
                <a:extLst>
                  <a:ext uri="{FF2B5EF4-FFF2-40B4-BE49-F238E27FC236}">
                    <a16:creationId xmlns="" xmlns:a16="http://schemas.microsoft.com/office/drawing/2014/main" id="{30BCBD5D-92EB-487E-B1D0-F9000D45D100}"/>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7" name="Freeform 26">
                <a:extLst>
                  <a:ext uri="{FF2B5EF4-FFF2-40B4-BE49-F238E27FC236}">
                    <a16:creationId xmlns="" xmlns:a16="http://schemas.microsoft.com/office/drawing/2014/main" id="{DA07BDB8-9827-4EBF-9B99-6C503EA0BC64}"/>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8" name="Freeform 27">
                <a:extLst>
                  <a:ext uri="{FF2B5EF4-FFF2-40B4-BE49-F238E27FC236}">
                    <a16:creationId xmlns="" xmlns:a16="http://schemas.microsoft.com/office/drawing/2014/main" id="{7F41FB05-1B3F-450A-A1A7-8C8BD182A540}"/>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9" name="Freeform 28">
                <a:extLst>
                  <a:ext uri="{FF2B5EF4-FFF2-40B4-BE49-F238E27FC236}">
                    <a16:creationId xmlns="" xmlns:a16="http://schemas.microsoft.com/office/drawing/2014/main" id="{0629E219-1F32-41C1-B921-05E4561179BE}"/>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70" name="Freeform 29">
                <a:extLst>
                  <a:ext uri="{FF2B5EF4-FFF2-40B4-BE49-F238E27FC236}">
                    <a16:creationId xmlns="" xmlns:a16="http://schemas.microsoft.com/office/drawing/2014/main" id="{8081FB28-486E-4C09-9D15-0B2657B56FB0}"/>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71" name="Freeform 30">
                <a:extLst>
                  <a:ext uri="{FF2B5EF4-FFF2-40B4-BE49-F238E27FC236}">
                    <a16:creationId xmlns="" xmlns:a16="http://schemas.microsoft.com/office/drawing/2014/main" id="{CB547EFB-F29D-4336-9644-0AE7A94EA4CD}"/>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72" name="Freeform 31">
                <a:extLst>
                  <a:ext uri="{FF2B5EF4-FFF2-40B4-BE49-F238E27FC236}">
                    <a16:creationId xmlns="" xmlns:a16="http://schemas.microsoft.com/office/drawing/2014/main" id="{BB2793F4-FAD7-459A-BC46-06BB1D4FAAC3}"/>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grpSp>
        <p:grpSp>
          <p:nvGrpSpPr>
            <p:cNvPr id="235" name="Group 234">
              <a:extLst>
                <a:ext uri="{FF2B5EF4-FFF2-40B4-BE49-F238E27FC236}">
                  <a16:creationId xmlns="" xmlns:a16="http://schemas.microsoft.com/office/drawing/2014/main" id="{FC01589C-0235-4B21-B264-777746D4D595}"/>
                </a:ext>
                <a:ext uri="{C183D7F6-B498-43B3-948B-1728B52AA6E4}">
                  <adec:decorative xmlns="" xmlns:adec="http://schemas.microsoft.com/office/drawing/2017/decorative" val="1"/>
                </a:ext>
              </a:extLst>
            </p:cNvPr>
            <p:cNvGrpSpPr/>
            <p:nvPr>
              <p:extLst>
                <p:ext uri="{386F3935-93C4-4BCD-93E2-E3B085C9AB24}">
                  <p16:designElem xmlns=""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236" name="Freeform 32">
                <a:extLst>
                  <a:ext uri="{FF2B5EF4-FFF2-40B4-BE49-F238E27FC236}">
                    <a16:creationId xmlns="" xmlns:a16="http://schemas.microsoft.com/office/drawing/2014/main" id="{678F5669-8CE7-445E-8D54-49C5E2013B4D}"/>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37" name="Freeform 33">
                <a:extLst>
                  <a:ext uri="{FF2B5EF4-FFF2-40B4-BE49-F238E27FC236}">
                    <a16:creationId xmlns="" xmlns:a16="http://schemas.microsoft.com/office/drawing/2014/main" id="{E93A3F8E-D876-485E-9EDC-43E315DE1EE4}"/>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38" name="Freeform 34">
                <a:extLst>
                  <a:ext uri="{FF2B5EF4-FFF2-40B4-BE49-F238E27FC236}">
                    <a16:creationId xmlns="" xmlns:a16="http://schemas.microsoft.com/office/drawing/2014/main" id="{B4F848A6-931A-4CC9-9B29-C7A9CEA3ACED}"/>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39" name="Freeform 35">
                <a:extLst>
                  <a:ext uri="{FF2B5EF4-FFF2-40B4-BE49-F238E27FC236}">
                    <a16:creationId xmlns="" xmlns:a16="http://schemas.microsoft.com/office/drawing/2014/main" id="{5C4204D4-6782-4DB1-8FF8-86CC698AF2F1}"/>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0" name="Freeform 36">
                <a:extLst>
                  <a:ext uri="{FF2B5EF4-FFF2-40B4-BE49-F238E27FC236}">
                    <a16:creationId xmlns="" xmlns:a16="http://schemas.microsoft.com/office/drawing/2014/main" id="{3907C583-5764-43DC-8AF9-992D3472F678}"/>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1" name="Freeform 37">
                <a:extLst>
                  <a:ext uri="{FF2B5EF4-FFF2-40B4-BE49-F238E27FC236}">
                    <a16:creationId xmlns="" xmlns:a16="http://schemas.microsoft.com/office/drawing/2014/main" id="{56CE3D6E-1121-4EF2-9DFB-7F3937FCCD05}"/>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2" name="Freeform 38">
                <a:extLst>
                  <a:ext uri="{FF2B5EF4-FFF2-40B4-BE49-F238E27FC236}">
                    <a16:creationId xmlns="" xmlns:a16="http://schemas.microsoft.com/office/drawing/2014/main" id="{3AEB7245-E197-4AE5-BCFC-7821E49EFE4F}"/>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3" name="Freeform 39">
                <a:extLst>
                  <a:ext uri="{FF2B5EF4-FFF2-40B4-BE49-F238E27FC236}">
                    <a16:creationId xmlns="" xmlns:a16="http://schemas.microsoft.com/office/drawing/2014/main" id="{801E9C76-F4FB-4C4D-9350-B526F294E012}"/>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4" name="Freeform 40">
                <a:extLst>
                  <a:ext uri="{FF2B5EF4-FFF2-40B4-BE49-F238E27FC236}">
                    <a16:creationId xmlns="" xmlns:a16="http://schemas.microsoft.com/office/drawing/2014/main" id="{F9C0C5DE-6C8C-4CD0-9C91-6A132A06DA79}"/>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5" name="Rectangle 41">
                <a:extLst>
                  <a:ext uri="{FF2B5EF4-FFF2-40B4-BE49-F238E27FC236}">
                    <a16:creationId xmlns="" xmlns:a16="http://schemas.microsoft.com/office/drawing/2014/main" id="{955A7039-8B66-4CF0-8048-0AD0F4A5B853}"/>
                  </a:ext>
                  <a:ext uri="{C183D7F6-B498-43B3-948B-1728B52AA6E4}">
                    <adec:decorative xmlns="" xmlns:adec="http://schemas.microsoft.com/office/drawing/2017/decorative" val="1"/>
                  </a:ext>
                </a:extLst>
              </p:cNvPr>
              <p:cNvSpPr>
                <a:spLocks noChangeArrowheads="1"/>
              </p:cNvSpPr>
              <p:nvPr>
                <p:extLst>
                  <p:ext uri="{386F3935-93C4-4BCD-93E2-E3B085C9AB24}">
                    <p16:designElem xmlns=""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grpSp>
      </p:grpSp>
      <p:pic>
        <p:nvPicPr>
          <p:cNvPr id="274" name="Picture 2">
            <a:extLst>
              <a:ext uri="{FF2B5EF4-FFF2-40B4-BE49-F238E27FC236}">
                <a16:creationId xmlns="" xmlns:a16="http://schemas.microsoft.com/office/drawing/2014/main" id="{6D651BB0-1DFD-4941-83DD-704006F6B139}"/>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p:nvSpPr>
          <p:cNvPr id="276" name="Round Diagonal Corner Rectangle 6">
            <a:extLst>
              <a:ext uri="{FF2B5EF4-FFF2-40B4-BE49-F238E27FC236}">
                <a16:creationId xmlns="" xmlns:a16="http://schemas.microsoft.com/office/drawing/2014/main" id="{3D66C6E3-EBD2-40B7-8FD8-D6D2250FC482}"/>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980544" y="808057"/>
            <a:ext cx="10227733" cy="5234394"/>
          </a:xfrm>
          <a:prstGeom prst="round2DiagRect">
            <a:avLst>
              <a:gd name="adj1" fmla="val 6185"/>
              <a:gd name="adj2" fmla="val 0"/>
            </a:avLst>
          </a:prstGeom>
          <a:solidFill>
            <a:srgbClr val="FFFFFF"/>
          </a:solid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1618197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231" name="Picture 2">
            <a:extLst>
              <a:ext uri="{FF2B5EF4-FFF2-40B4-BE49-F238E27FC236}">
                <a16:creationId xmlns="" xmlns:a16="http://schemas.microsoft.com/office/drawing/2014/main" id="{EA8ADA9F-99E3-4964-8962-1118D1439FBA}"/>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grpSp>
        <p:nvGrpSpPr>
          <p:cNvPr id="233" name="Group 232">
            <a:extLst>
              <a:ext uri="{FF2B5EF4-FFF2-40B4-BE49-F238E27FC236}">
                <a16:creationId xmlns="" xmlns:a16="http://schemas.microsoft.com/office/drawing/2014/main" id="{366C3164-AA9F-47E3-913A-4F002BC00F6E}"/>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14288" y="0"/>
            <a:ext cx="12053888" cy="6858001"/>
            <a:chOff x="-14288" y="0"/>
            <a:chExt cx="12053888" cy="6858001"/>
          </a:xfrm>
        </p:grpSpPr>
        <p:grpSp>
          <p:nvGrpSpPr>
            <p:cNvPr id="234" name="Group 233">
              <a:extLst>
                <a:ext uri="{FF2B5EF4-FFF2-40B4-BE49-F238E27FC236}">
                  <a16:creationId xmlns="" xmlns:a16="http://schemas.microsoft.com/office/drawing/2014/main" id="{23FFBAC2-26D2-48B6-B2AA-34AEA0E79E28}"/>
                </a:ext>
                <a:ext uri="{C183D7F6-B498-43B3-948B-1728B52AA6E4}">
                  <adec:decorative xmlns="" xmlns:adec="http://schemas.microsoft.com/office/drawing/2017/decorative" val="1"/>
                </a:ext>
              </a:extLst>
            </p:cNvPr>
            <p:cNvGrpSpPr/>
            <p:nvPr>
              <p:extLst>
                <p:ext uri="{386F3935-93C4-4BCD-93E2-E3B085C9AB24}">
                  <p16:designElem xmlns="" xmlns:p16="http://schemas.microsoft.com/office/powerpoint/2015/main" val="1"/>
                </p:ext>
              </p:extLst>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46" name="Rectangle 5">
                <a:extLst>
                  <a:ext uri="{FF2B5EF4-FFF2-40B4-BE49-F238E27FC236}">
                    <a16:creationId xmlns="" xmlns:a16="http://schemas.microsoft.com/office/drawing/2014/main" id="{9B164BCB-27D3-4B8C-AC13-0A6F461082B7}"/>
                  </a:ext>
                  <a:ext uri="{C183D7F6-B498-43B3-948B-1728B52AA6E4}">
                    <adec:decorative xmlns="" xmlns:adec="http://schemas.microsoft.com/office/drawing/2017/decorative" val="1"/>
                  </a:ext>
                </a:extLst>
              </p:cNvPr>
              <p:cNvSpPr>
                <a:spLocks noChangeArrowheads="1"/>
              </p:cNvSpPr>
              <p:nvPr>
                <p:extLst>
                  <p:ext uri="{386F3935-93C4-4BCD-93E2-E3B085C9AB24}">
                    <p16:designElem xmlns=""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247" name="Freeform 6">
                <a:extLst>
                  <a:ext uri="{FF2B5EF4-FFF2-40B4-BE49-F238E27FC236}">
                    <a16:creationId xmlns="" xmlns:a16="http://schemas.microsoft.com/office/drawing/2014/main" id="{10B247BE-F4A2-4259-9B20-FB9A555D2802}"/>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8" name="Freeform 7">
                <a:extLst>
                  <a:ext uri="{FF2B5EF4-FFF2-40B4-BE49-F238E27FC236}">
                    <a16:creationId xmlns="" xmlns:a16="http://schemas.microsoft.com/office/drawing/2014/main" id="{39322C5A-DB6D-4B28-8C1C-1B1E89678918}"/>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9" name="Freeform 8">
                <a:extLst>
                  <a:ext uri="{FF2B5EF4-FFF2-40B4-BE49-F238E27FC236}">
                    <a16:creationId xmlns="" xmlns:a16="http://schemas.microsoft.com/office/drawing/2014/main" id="{67009B08-E345-4516-96EC-ED0AB1F30BAF}"/>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0" name="Freeform 9">
                <a:extLst>
                  <a:ext uri="{FF2B5EF4-FFF2-40B4-BE49-F238E27FC236}">
                    <a16:creationId xmlns="" xmlns:a16="http://schemas.microsoft.com/office/drawing/2014/main" id="{DFE2793C-165C-4635-A26E-C569C8E0C536}"/>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1" name="Freeform 10">
                <a:extLst>
                  <a:ext uri="{FF2B5EF4-FFF2-40B4-BE49-F238E27FC236}">
                    <a16:creationId xmlns="" xmlns:a16="http://schemas.microsoft.com/office/drawing/2014/main" id="{ECDFEF2C-7B0A-41A1-BB61-C92CB3E3A773}"/>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2" name="Freeform 11">
                <a:extLst>
                  <a:ext uri="{FF2B5EF4-FFF2-40B4-BE49-F238E27FC236}">
                    <a16:creationId xmlns="" xmlns:a16="http://schemas.microsoft.com/office/drawing/2014/main" id="{0012A396-1946-4B40-AA39-0790157CE932}"/>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3" name="Freeform 12">
                <a:extLst>
                  <a:ext uri="{FF2B5EF4-FFF2-40B4-BE49-F238E27FC236}">
                    <a16:creationId xmlns="" xmlns:a16="http://schemas.microsoft.com/office/drawing/2014/main" id="{CD6C6024-F73D-4991-97B9-BE53FF24E311}"/>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4" name="Freeform 13">
                <a:extLst>
                  <a:ext uri="{FF2B5EF4-FFF2-40B4-BE49-F238E27FC236}">
                    <a16:creationId xmlns="" xmlns:a16="http://schemas.microsoft.com/office/drawing/2014/main" id="{5977EDD1-3D10-43FA-B800-7A7C8112B774}"/>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5" name="Freeform 14">
                <a:extLst>
                  <a:ext uri="{FF2B5EF4-FFF2-40B4-BE49-F238E27FC236}">
                    <a16:creationId xmlns="" xmlns:a16="http://schemas.microsoft.com/office/drawing/2014/main" id="{D37988CF-9FC6-48F5-82F8-D2EB0178A3B9}"/>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6" name="Freeform 15">
                <a:extLst>
                  <a:ext uri="{FF2B5EF4-FFF2-40B4-BE49-F238E27FC236}">
                    <a16:creationId xmlns="" xmlns:a16="http://schemas.microsoft.com/office/drawing/2014/main" id="{EC5BB05B-491C-414A-91C3-B1CAB785A84C}"/>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7" name="Line 16">
                <a:extLst>
                  <a:ext uri="{FF2B5EF4-FFF2-40B4-BE49-F238E27FC236}">
                    <a16:creationId xmlns="" xmlns:a16="http://schemas.microsoft.com/office/drawing/2014/main" id="{F3180CB6-F8D2-4596-B6CB-F9CEF5D3894E}"/>
                  </a:ext>
                  <a:ext uri="{C183D7F6-B498-43B3-948B-1728B52AA6E4}">
                    <adec:decorative xmlns="" xmlns:adec="http://schemas.microsoft.com/office/drawing/2017/decorative" val="1"/>
                  </a:ext>
                </a:extLst>
              </p:cNvPr>
              <p:cNvSpPr>
                <a:spLocks noChangeShapeType="1"/>
              </p:cNvSpPr>
              <p:nvPr>
                <p:extLst>
                  <p:ext uri="{386F3935-93C4-4BCD-93E2-E3B085C9AB24}">
                    <p16:designElem xmlns=""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258" name="Freeform 17">
                <a:extLst>
                  <a:ext uri="{FF2B5EF4-FFF2-40B4-BE49-F238E27FC236}">
                    <a16:creationId xmlns="" xmlns:a16="http://schemas.microsoft.com/office/drawing/2014/main" id="{DF338DD3-80F8-4F68-AC7C-361ABF2A9BF7}"/>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9" name="Freeform 18">
                <a:extLst>
                  <a:ext uri="{FF2B5EF4-FFF2-40B4-BE49-F238E27FC236}">
                    <a16:creationId xmlns="" xmlns:a16="http://schemas.microsoft.com/office/drawing/2014/main" id="{9666E4DB-B855-4A4E-BB50-1880738C11D7}"/>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0" name="Freeform 19">
                <a:extLst>
                  <a:ext uri="{FF2B5EF4-FFF2-40B4-BE49-F238E27FC236}">
                    <a16:creationId xmlns="" xmlns:a16="http://schemas.microsoft.com/office/drawing/2014/main" id="{F570FD9C-B435-4EF1-962C-621F1261AA5B}"/>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1" name="Freeform 20">
                <a:extLst>
                  <a:ext uri="{FF2B5EF4-FFF2-40B4-BE49-F238E27FC236}">
                    <a16:creationId xmlns="" xmlns:a16="http://schemas.microsoft.com/office/drawing/2014/main" id="{E236AF0B-3BDC-43C3-8FFC-2A94121E9463}"/>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2" name="Rectangle 21">
                <a:extLst>
                  <a:ext uri="{FF2B5EF4-FFF2-40B4-BE49-F238E27FC236}">
                    <a16:creationId xmlns="" xmlns:a16="http://schemas.microsoft.com/office/drawing/2014/main" id="{3BA2C208-5097-4497-AA2C-ADDDAB48B6A5}"/>
                  </a:ext>
                  <a:ext uri="{C183D7F6-B498-43B3-948B-1728B52AA6E4}">
                    <adec:decorative xmlns="" xmlns:adec="http://schemas.microsoft.com/office/drawing/2017/decorative" val="1"/>
                  </a:ext>
                </a:extLst>
              </p:cNvPr>
              <p:cNvSpPr>
                <a:spLocks noChangeArrowheads="1"/>
              </p:cNvSpPr>
              <p:nvPr>
                <p:extLst>
                  <p:ext uri="{386F3935-93C4-4BCD-93E2-E3B085C9AB24}">
                    <p16:designElem xmlns=""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263" name="Freeform 22">
                <a:extLst>
                  <a:ext uri="{FF2B5EF4-FFF2-40B4-BE49-F238E27FC236}">
                    <a16:creationId xmlns="" xmlns:a16="http://schemas.microsoft.com/office/drawing/2014/main" id="{6A45DD96-8D07-43CA-B036-6FDA880A17B2}"/>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4" name="Freeform 23">
                <a:extLst>
                  <a:ext uri="{FF2B5EF4-FFF2-40B4-BE49-F238E27FC236}">
                    <a16:creationId xmlns="" xmlns:a16="http://schemas.microsoft.com/office/drawing/2014/main" id="{AF7F7CBB-E154-4CD5-9ED0-D5DDC1DFEAE0}"/>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5" name="Freeform 24">
                <a:extLst>
                  <a:ext uri="{FF2B5EF4-FFF2-40B4-BE49-F238E27FC236}">
                    <a16:creationId xmlns="" xmlns:a16="http://schemas.microsoft.com/office/drawing/2014/main" id="{EFF4AB16-41DD-4877-8C28-ED78F4CA7FEA}"/>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6" name="Freeform 25">
                <a:extLst>
                  <a:ext uri="{FF2B5EF4-FFF2-40B4-BE49-F238E27FC236}">
                    <a16:creationId xmlns="" xmlns:a16="http://schemas.microsoft.com/office/drawing/2014/main" id="{30BCBD5D-92EB-487E-B1D0-F9000D45D100}"/>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7" name="Freeform 26">
                <a:extLst>
                  <a:ext uri="{FF2B5EF4-FFF2-40B4-BE49-F238E27FC236}">
                    <a16:creationId xmlns="" xmlns:a16="http://schemas.microsoft.com/office/drawing/2014/main" id="{DA07BDB8-9827-4EBF-9B99-6C503EA0BC64}"/>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8" name="Freeform 27">
                <a:extLst>
                  <a:ext uri="{FF2B5EF4-FFF2-40B4-BE49-F238E27FC236}">
                    <a16:creationId xmlns="" xmlns:a16="http://schemas.microsoft.com/office/drawing/2014/main" id="{7F41FB05-1B3F-450A-A1A7-8C8BD182A540}"/>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9" name="Freeform 28">
                <a:extLst>
                  <a:ext uri="{FF2B5EF4-FFF2-40B4-BE49-F238E27FC236}">
                    <a16:creationId xmlns="" xmlns:a16="http://schemas.microsoft.com/office/drawing/2014/main" id="{0629E219-1F32-41C1-B921-05E4561179BE}"/>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70" name="Freeform 29">
                <a:extLst>
                  <a:ext uri="{FF2B5EF4-FFF2-40B4-BE49-F238E27FC236}">
                    <a16:creationId xmlns="" xmlns:a16="http://schemas.microsoft.com/office/drawing/2014/main" id="{8081FB28-486E-4C09-9D15-0B2657B56FB0}"/>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71" name="Freeform 30">
                <a:extLst>
                  <a:ext uri="{FF2B5EF4-FFF2-40B4-BE49-F238E27FC236}">
                    <a16:creationId xmlns="" xmlns:a16="http://schemas.microsoft.com/office/drawing/2014/main" id="{CB547EFB-F29D-4336-9644-0AE7A94EA4CD}"/>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72" name="Freeform 31">
                <a:extLst>
                  <a:ext uri="{FF2B5EF4-FFF2-40B4-BE49-F238E27FC236}">
                    <a16:creationId xmlns="" xmlns:a16="http://schemas.microsoft.com/office/drawing/2014/main" id="{BB2793F4-FAD7-459A-BC46-06BB1D4FAAC3}"/>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grpSp>
        <p:grpSp>
          <p:nvGrpSpPr>
            <p:cNvPr id="235" name="Group 234">
              <a:extLst>
                <a:ext uri="{FF2B5EF4-FFF2-40B4-BE49-F238E27FC236}">
                  <a16:creationId xmlns="" xmlns:a16="http://schemas.microsoft.com/office/drawing/2014/main" id="{FC01589C-0235-4B21-B264-777746D4D595}"/>
                </a:ext>
                <a:ext uri="{C183D7F6-B498-43B3-948B-1728B52AA6E4}">
                  <adec:decorative xmlns="" xmlns:adec="http://schemas.microsoft.com/office/drawing/2017/decorative" val="1"/>
                </a:ext>
              </a:extLst>
            </p:cNvPr>
            <p:cNvGrpSpPr/>
            <p:nvPr>
              <p:extLst>
                <p:ext uri="{386F3935-93C4-4BCD-93E2-E3B085C9AB24}">
                  <p16:designElem xmlns=""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236" name="Freeform 32">
                <a:extLst>
                  <a:ext uri="{FF2B5EF4-FFF2-40B4-BE49-F238E27FC236}">
                    <a16:creationId xmlns="" xmlns:a16="http://schemas.microsoft.com/office/drawing/2014/main" id="{678F5669-8CE7-445E-8D54-49C5E2013B4D}"/>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37" name="Freeform 33">
                <a:extLst>
                  <a:ext uri="{FF2B5EF4-FFF2-40B4-BE49-F238E27FC236}">
                    <a16:creationId xmlns="" xmlns:a16="http://schemas.microsoft.com/office/drawing/2014/main" id="{E93A3F8E-D876-485E-9EDC-43E315DE1EE4}"/>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38" name="Freeform 34">
                <a:extLst>
                  <a:ext uri="{FF2B5EF4-FFF2-40B4-BE49-F238E27FC236}">
                    <a16:creationId xmlns="" xmlns:a16="http://schemas.microsoft.com/office/drawing/2014/main" id="{B4F848A6-931A-4CC9-9B29-C7A9CEA3ACED}"/>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39" name="Freeform 35">
                <a:extLst>
                  <a:ext uri="{FF2B5EF4-FFF2-40B4-BE49-F238E27FC236}">
                    <a16:creationId xmlns="" xmlns:a16="http://schemas.microsoft.com/office/drawing/2014/main" id="{5C4204D4-6782-4DB1-8FF8-86CC698AF2F1}"/>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0" name="Freeform 36">
                <a:extLst>
                  <a:ext uri="{FF2B5EF4-FFF2-40B4-BE49-F238E27FC236}">
                    <a16:creationId xmlns="" xmlns:a16="http://schemas.microsoft.com/office/drawing/2014/main" id="{3907C583-5764-43DC-8AF9-992D3472F678}"/>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1" name="Freeform 37">
                <a:extLst>
                  <a:ext uri="{FF2B5EF4-FFF2-40B4-BE49-F238E27FC236}">
                    <a16:creationId xmlns="" xmlns:a16="http://schemas.microsoft.com/office/drawing/2014/main" id="{56CE3D6E-1121-4EF2-9DFB-7F3937FCCD05}"/>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2" name="Freeform 38">
                <a:extLst>
                  <a:ext uri="{FF2B5EF4-FFF2-40B4-BE49-F238E27FC236}">
                    <a16:creationId xmlns="" xmlns:a16="http://schemas.microsoft.com/office/drawing/2014/main" id="{3AEB7245-E197-4AE5-BCFC-7821E49EFE4F}"/>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3" name="Freeform 39">
                <a:extLst>
                  <a:ext uri="{FF2B5EF4-FFF2-40B4-BE49-F238E27FC236}">
                    <a16:creationId xmlns="" xmlns:a16="http://schemas.microsoft.com/office/drawing/2014/main" id="{801E9C76-F4FB-4C4D-9350-B526F294E012}"/>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4" name="Freeform 40">
                <a:extLst>
                  <a:ext uri="{FF2B5EF4-FFF2-40B4-BE49-F238E27FC236}">
                    <a16:creationId xmlns="" xmlns:a16="http://schemas.microsoft.com/office/drawing/2014/main" id="{F9C0C5DE-6C8C-4CD0-9C91-6A132A06DA79}"/>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5" name="Rectangle 41">
                <a:extLst>
                  <a:ext uri="{FF2B5EF4-FFF2-40B4-BE49-F238E27FC236}">
                    <a16:creationId xmlns="" xmlns:a16="http://schemas.microsoft.com/office/drawing/2014/main" id="{955A7039-8B66-4CF0-8048-0AD0F4A5B853}"/>
                  </a:ext>
                  <a:ext uri="{C183D7F6-B498-43B3-948B-1728B52AA6E4}">
                    <adec:decorative xmlns="" xmlns:adec="http://schemas.microsoft.com/office/drawing/2017/decorative" val="1"/>
                  </a:ext>
                </a:extLst>
              </p:cNvPr>
              <p:cNvSpPr>
                <a:spLocks noChangeArrowheads="1"/>
              </p:cNvSpPr>
              <p:nvPr>
                <p:extLst>
                  <p:ext uri="{386F3935-93C4-4BCD-93E2-E3B085C9AB24}">
                    <p16:designElem xmlns=""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grpSp>
      </p:grpSp>
      <p:pic>
        <p:nvPicPr>
          <p:cNvPr id="274" name="Picture 2">
            <a:extLst>
              <a:ext uri="{FF2B5EF4-FFF2-40B4-BE49-F238E27FC236}">
                <a16:creationId xmlns="" xmlns:a16="http://schemas.microsoft.com/office/drawing/2014/main" id="{6D651BB0-1DFD-4941-83DD-704006F6B139}"/>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p:nvSpPr>
          <p:cNvPr id="276" name="Round Diagonal Corner Rectangle 6">
            <a:extLst>
              <a:ext uri="{FF2B5EF4-FFF2-40B4-BE49-F238E27FC236}">
                <a16:creationId xmlns="" xmlns:a16="http://schemas.microsoft.com/office/drawing/2014/main" id="{3D66C6E3-EBD2-40B7-8FD8-D6D2250FC482}"/>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980544" y="808057"/>
            <a:ext cx="10227733" cy="5234394"/>
          </a:xfrm>
          <a:prstGeom prst="round2DiagRect">
            <a:avLst>
              <a:gd name="adj1" fmla="val 6185"/>
              <a:gd name="adj2" fmla="val 0"/>
            </a:avLst>
          </a:prstGeom>
          <a:solidFill>
            <a:srgbClr val="FFFFFF"/>
          </a:solid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6519306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231" name="Picture 2">
            <a:extLst>
              <a:ext uri="{FF2B5EF4-FFF2-40B4-BE49-F238E27FC236}">
                <a16:creationId xmlns="" xmlns:a16="http://schemas.microsoft.com/office/drawing/2014/main" id="{EA8ADA9F-99E3-4964-8962-1118D1439FBA}"/>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grpSp>
        <p:nvGrpSpPr>
          <p:cNvPr id="233" name="Group 232">
            <a:extLst>
              <a:ext uri="{FF2B5EF4-FFF2-40B4-BE49-F238E27FC236}">
                <a16:creationId xmlns="" xmlns:a16="http://schemas.microsoft.com/office/drawing/2014/main" id="{366C3164-AA9F-47E3-913A-4F002BC00F6E}"/>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14288" y="0"/>
            <a:ext cx="12053888" cy="6858001"/>
            <a:chOff x="-14288" y="0"/>
            <a:chExt cx="12053888" cy="6858001"/>
          </a:xfrm>
        </p:grpSpPr>
        <p:grpSp>
          <p:nvGrpSpPr>
            <p:cNvPr id="234" name="Group 233">
              <a:extLst>
                <a:ext uri="{FF2B5EF4-FFF2-40B4-BE49-F238E27FC236}">
                  <a16:creationId xmlns="" xmlns:a16="http://schemas.microsoft.com/office/drawing/2014/main" id="{23FFBAC2-26D2-48B6-B2AA-34AEA0E79E28}"/>
                </a:ext>
                <a:ext uri="{C183D7F6-B498-43B3-948B-1728B52AA6E4}">
                  <adec:decorative xmlns="" xmlns:adec="http://schemas.microsoft.com/office/drawing/2017/decorative" val="1"/>
                </a:ext>
              </a:extLst>
            </p:cNvPr>
            <p:cNvGrpSpPr/>
            <p:nvPr>
              <p:extLst>
                <p:ext uri="{386F3935-93C4-4BCD-93E2-E3B085C9AB24}">
                  <p16:designElem xmlns="" xmlns:p16="http://schemas.microsoft.com/office/powerpoint/2015/main" val="1"/>
                </p:ext>
              </p:extLst>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46" name="Rectangle 5">
                <a:extLst>
                  <a:ext uri="{FF2B5EF4-FFF2-40B4-BE49-F238E27FC236}">
                    <a16:creationId xmlns="" xmlns:a16="http://schemas.microsoft.com/office/drawing/2014/main" id="{9B164BCB-27D3-4B8C-AC13-0A6F461082B7}"/>
                  </a:ext>
                  <a:ext uri="{C183D7F6-B498-43B3-948B-1728B52AA6E4}">
                    <adec:decorative xmlns="" xmlns:adec="http://schemas.microsoft.com/office/drawing/2017/decorative" val="1"/>
                  </a:ext>
                </a:extLst>
              </p:cNvPr>
              <p:cNvSpPr>
                <a:spLocks noChangeArrowheads="1"/>
              </p:cNvSpPr>
              <p:nvPr>
                <p:extLst>
                  <p:ext uri="{386F3935-93C4-4BCD-93E2-E3B085C9AB24}">
                    <p16:designElem xmlns=""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247" name="Freeform 6">
                <a:extLst>
                  <a:ext uri="{FF2B5EF4-FFF2-40B4-BE49-F238E27FC236}">
                    <a16:creationId xmlns="" xmlns:a16="http://schemas.microsoft.com/office/drawing/2014/main" id="{10B247BE-F4A2-4259-9B20-FB9A555D2802}"/>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8" name="Freeform 7">
                <a:extLst>
                  <a:ext uri="{FF2B5EF4-FFF2-40B4-BE49-F238E27FC236}">
                    <a16:creationId xmlns="" xmlns:a16="http://schemas.microsoft.com/office/drawing/2014/main" id="{39322C5A-DB6D-4B28-8C1C-1B1E89678918}"/>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9" name="Freeform 8">
                <a:extLst>
                  <a:ext uri="{FF2B5EF4-FFF2-40B4-BE49-F238E27FC236}">
                    <a16:creationId xmlns="" xmlns:a16="http://schemas.microsoft.com/office/drawing/2014/main" id="{67009B08-E345-4516-96EC-ED0AB1F30BAF}"/>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0" name="Freeform 9">
                <a:extLst>
                  <a:ext uri="{FF2B5EF4-FFF2-40B4-BE49-F238E27FC236}">
                    <a16:creationId xmlns="" xmlns:a16="http://schemas.microsoft.com/office/drawing/2014/main" id="{DFE2793C-165C-4635-A26E-C569C8E0C536}"/>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1" name="Freeform 10">
                <a:extLst>
                  <a:ext uri="{FF2B5EF4-FFF2-40B4-BE49-F238E27FC236}">
                    <a16:creationId xmlns="" xmlns:a16="http://schemas.microsoft.com/office/drawing/2014/main" id="{ECDFEF2C-7B0A-41A1-BB61-C92CB3E3A773}"/>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2" name="Freeform 11">
                <a:extLst>
                  <a:ext uri="{FF2B5EF4-FFF2-40B4-BE49-F238E27FC236}">
                    <a16:creationId xmlns="" xmlns:a16="http://schemas.microsoft.com/office/drawing/2014/main" id="{0012A396-1946-4B40-AA39-0790157CE932}"/>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3" name="Freeform 12">
                <a:extLst>
                  <a:ext uri="{FF2B5EF4-FFF2-40B4-BE49-F238E27FC236}">
                    <a16:creationId xmlns="" xmlns:a16="http://schemas.microsoft.com/office/drawing/2014/main" id="{CD6C6024-F73D-4991-97B9-BE53FF24E311}"/>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4" name="Freeform 13">
                <a:extLst>
                  <a:ext uri="{FF2B5EF4-FFF2-40B4-BE49-F238E27FC236}">
                    <a16:creationId xmlns="" xmlns:a16="http://schemas.microsoft.com/office/drawing/2014/main" id="{5977EDD1-3D10-43FA-B800-7A7C8112B774}"/>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5" name="Freeform 14">
                <a:extLst>
                  <a:ext uri="{FF2B5EF4-FFF2-40B4-BE49-F238E27FC236}">
                    <a16:creationId xmlns="" xmlns:a16="http://schemas.microsoft.com/office/drawing/2014/main" id="{D37988CF-9FC6-48F5-82F8-D2EB0178A3B9}"/>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6" name="Freeform 15">
                <a:extLst>
                  <a:ext uri="{FF2B5EF4-FFF2-40B4-BE49-F238E27FC236}">
                    <a16:creationId xmlns="" xmlns:a16="http://schemas.microsoft.com/office/drawing/2014/main" id="{EC5BB05B-491C-414A-91C3-B1CAB785A84C}"/>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7" name="Line 16">
                <a:extLst>
                  <a:ext uri="{FF2B5EF4-FFF2-40B4-BE49-F238E27FC236}">
                    <a16:creationId xmlns="" xmlns:a16="http://schemas.microsoft.com/office/drawing/2014/main" id="{F3180CB6-F8D2-4596-B6CB-F9CEF5D3894E}"/>
                  </a:ext>
                  <a:ext uri="{C183D7F6-B498-43B3-948B-1728B52AA6E4}">
                    <adec:decorative xmlns="" xmlns:adec="http://schemas.microsoft.com/office/drawing/2017/decorative" val="1"/>
                  </a:ext>
                </a:extLst>
              </p:cNvPr>
              <p:cNvSpPr>
                <a:spLocks noChangeShapeType="1"/>
              </p:cNvSpPr>
              <p:nvPr>
                <p:extLst>
                  <p:ext uri="{386F3935-93C4-4BCD-93E2-E3B085C9AB24}">
                    <p16:designElem xmlns=""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258" name="Freeform 17">
                <a:extLst>
                  <a:ext uri="{FF2B5EF4-FFF2-40B4-BE49-F238E27FC236}">
                    <a16:creationId xmlns="" xmlns:a16="http://schemas.microsoft.com/office/drawing/2014/main" id="{DF338DD3-80F8-4F68-AC7C-361ABF2A9BF7}"/>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9" name="Freeform 18">
                <a:extLst>
                  <a:ext uri="{FF2B5EF4-FFF2-40B4-BE49-F238E27FC236}">
                    <a16:creationId xmlns="" xmlns:a16="http://schemas.microsoft.com/office/drawing/2014/main" id="{9666E4DB-B855-4A4E-BB50-1880738C11D7}"/>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0" name="Freeform 19">
                <a:extLst>
                  <a:ext uri="{FF2B5EF4-FFF2-40B4-BE49-F238E27FC236}">
                    <a16:creationId xmlns="" xmlns:a16="http://schemas.microsoft.com/office/drawing/2014/main" id="{F570FD9C-B435-4EF1-962C-621F1261AA5B}"/>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1" name="Freeform 20">
                <a:extLst>
                  <a:ext uri="{FF2B5EF4-FFF2-40B4-BE49-F238E27FC236}">
                    <a16:creationId xmlns="" xmlns:a16="http://schemas.microsoft.com/office/drawing/2014/main" id="{E236AF0B-3BDC-43C3-8FFC-2A94121E9463}"/>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2" name="Rectangle 21">
                <a:extLst>
                  <a:ext uri="{FF2B5EF4-FFF2-40B4-BE49-F238E27FC236}">
                    <a16:creationId xmlns="" xmlns:a16="http://schemas.microsoft.com/office/drawing/2014/main" id="{3BA2C208-5097-4497-AA2C-ADDDAB48B6A5}"/>
                  </a:ext>
                  <a:ext uri="{C183D7F6-B498-43B3-948B-1728B52AA6E4}">
                    <adec:decorative xmlns="" xmlns:adec="http://schemas.microsoft.com/office/drawing/2017/decorative" val="1"/>
                  </a:ext>
                </a:extLst>
              </p:cNvPr>
              <p:cNvSpPr>
                <a:spLocks noChangeArrowheads="1"/>
              </p:cNvSpPr>
              <p:nvPr>
                <p:extLst>
                  <p:ext uri="{386F3935-93C4-4BCD-93E2-E3B085C9AB24}">
                    <p16:designElem xmlns=""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263" name="Freeform 22">
                <a:extLst>
                  <a:ext uri="{FF2B5EF4-FFF2-40B4-BE49-F238E27FC236}">
                    <a16:creationId xmlns="" xmlns:a16="http://schemas.microsoft.com/office/drawing/2014/main" id="{6A45DD96-8D07-43CA-B036-6FDA880A17B2}"/>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4" name="Freeform 23">
                <a:extLst>
                  <a:ext uri="{FF2B5EF4-FFF2-40B4-BE49-F238E27FC236}">
                    <a16:creationId xmlns="" xmlns:a16="http://schemas.microsoft.com/office/drawing/2014/main" id="{AF7F7CBB-E154-4CD5-9ED0-D5DDC1DFEAE0}"/>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5" name="Freeform 24">
                <a:extLst>
                  <a:ext uri="{FF2B5EF4-FFF2-40B4-BE49-F238E27FC236}">
                    <a16:creationId xmlns="" xmlns:a16="http://schemas.microsoft.com/office/drawing/2014/main" id="{EFF4AB16-41DD-4877-8C28-ED78F4CA7FEA}"/>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6" name="Freeform 25">
                <a:extLst>
                  <a:ext uri="{FF2B5EF4-FFF2-40B4-BE49-F238E27FC236}">
                    <a16:creationId xmlns="" xmlns:a16="http://schemas.microsoft.com/office/drawing/2014/main" id="{30BCBD5D-92EB-487E-B1D0-F9000D45D100}"/>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7" name="Freeform 26">
                <a:extLst>
                  <a:ext uri="{FF2B5EF4-FFF2-40B4-BE49-F238E27FC236}">
                    <a16:creationId xmlns="" xmlns:a16="http://schemas.microsoft.com/office/drawing/2014/main" id="{DA07BDB8-9827-4EBF-9B99-6C503EA0BC64}"/>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8" name="Freeform 27">
                <a:extLst>
                  <a:ext uri="{FF2B5EF4-FFF2-40B4-BE49-F238E27FC236}">
                    <a16:creationId xmlns="" xmlns:a16="http://schemas.microsoft.com/office/drawing/2014/main" id="{7F41FB05-1B3F-450A-A1A7-8C8BD182A540}"/>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9" name="Freeform 28">
                <a:extLst>
                  <a:ext uri="{FF2B5EF4-FFF2-40B4-BE49-F238E27FC236}">
                    <a16:creationId xmlns="" xmlns:a16="http://schemas.microsoft.com/office/drawing/2014/main" id="{0629E219-1F32-41C1-B921-05E4561179BE}"/>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70" name="Freeform 29">
                <a:extLst>
                  <a:ext uri="{FF2B5EF4-FFF2-40B4-BE49-F238E27FC236}">
                    <a16:creationId xmlns="" xmlns:a16="http://schemas.microsoft.com/office/drawing/2014/main" id="{8081FB28-486E-4C09-9D15-0B2657B56FB0}"/>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71" name="Freeform 30">
                <a:extLst>
                  <a:ext uri="{FF2B5EF4-FFF2-40B4-BE49-F238E27FC236}">
                    <a16:creationId xmlns="" xmlns:a16="http://schemas.microsoft.com/office/drawing/2014/main" id="{CB547EFB-F29D-4336-9644-0AE7A94EA4CD}"/>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72" name="Freeform 31">
                <a:extLst>
                  <a:ext uri="{FF2B5EF4-FFF2-40B4-BE49-F238E27FC236}">
                    <a16:creationId xmlns="" xmlns:a16="http://schemas.microsoft.com/office/drawing/2014/main" id="{BB2793F4-FAD7-459A-BC46-06BB1D4FAAC3}"/>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grpSp>
        <p:grpSp>
          <p:nvGrpSpPr>
            <p:cNvPr id="235" name="Group 234">
              <a:extLst>
                <a:ext uri="{FF2B5EF4-FFF2-40B4-BE49-F238E27FC236}">
                  <a16:creationId xmlns="" xmlns:a16="http://schemas.microsoft.com/office/drawing/2014/main" id="{FC01589C-0235-4B21-B264-777746D4D595}"/>
                </a:ext>
                <a:ext uri="{C183D7F6-B498-43B3-948B-1728B52AA6E4}">
                  <adec:decorative xmlns="" xmlns:adec="http://schemas.microsoft.com/office/drawing/2017/decorative" val="1"/>
                </a:ext>
              </a:extLst>
            </p:cNvPr>
            <p:cNvGrpSpPr/>
            <p:nvPr>
              <p:extLst>
                <p:ext uri="{386F3935-93C4-4BCD-93E2-E3B085C9AB24}">
                  <p16:designElem xmlns=""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236" name="Freeform 32">
                <a:extLst>
                  <a:ext uri="{FF2B5EF4-FFF2-40B4-BE49-F238E27FC236}">
                    <a16:creationId xmlns="" xmlns:a16="http://schemas.microsoft.com/office/drawing/2014/main" id="{678F5669-8CE7-445E-8D54-49C5E2013B4D}"/>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37" name="Freeform 33">
                <a:extLst>
                  <a:ext uri="{FF2B5EF4-FFF2-40B4-BE49-F238E27FC236}">
                    <a16:creationId xmlns="" xmlns:a16="http://schemas.microsoft.com/office/drawing/2014/main" id="{E93A3F8E-D876-485E-9EDC-43E315DE1EE4}"/>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38" name="Freeform 34">
                <a:extLst>
                  <a:ext uri="{FF2B5EF4-FFF2-40B4-BE49-F238E27FC236}">
                    <a16:creationId xmlns="" xmlns:a16="http://schemas.microsoft.com/office/drawing/2014/main" id="{B4F848A6-931A-4CC9-9B29-C7A9CEA3ACED}"/>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39" name="Freeform 35">
                <a:extLst>
                  <a:ext uri="{FF2B5EF4-FFF2-40B4-BE49-F238E27FC236}">
                    <a16:creationId xmlns="" xmlns:a16="http://schemas.microsoft.com/office/drawing/2014/main" id="{5C4204D4-6782-4DB1-8FF8-86CC698AF2F1}"/>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0" name="Freeform 36">
                <a:extLst>
                  <a:ext uri="{FF2B5EF4-FFF2-40B4-BE49-F238E27FC236}">
                    <a16:creationId xmlns="" xmlns:a16="http://schemas.microsoft.com/office/drawing/2014/main" id="{3907C583-5764-43DC-8AF9-992D3472F678}"/>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1" name="Freeform 37">
                <a:extLst>
                  <a:ext uri="{FF2B5EF4-FFF2-40B4-BE49-F238E27FC236}">
                    <a16:creationId xmlns="" xmlns:a16="http://schemas.microsoft.com/office/drawing/2014/main" id="{56CE3D6E-1121-4EF2-9DFB-7F3937FCCD05}"/>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2" name="Freeform 38">
                <a:extLst>
                  <a:ext uri="{FF2B5EF4-FFF2-40B4-BE49-F238E27FC236}">
                    <a16:creationId xmlns="" xmlns:a16="http://schemas.microsoft.com/office/drawing/2014/main" id="{3AEB7245-E197-4AE5-BCFC-7821E49EFE4F}"/>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3" name="Freeform 39">
                <a:extLst>
                  <a:ext uri="{FF2B5EF4-FFF2-40B4-BE49-F238E27FC236}">
                    <a16:creationId xmlns="" xmlns:a16="http://schemas.microsoft.com/office/drawing/2014/main" id="{801E9C76-F4FB-4C4D-9350-B526F294E012}"/>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4" name="Freeform 40">
                <a:extLst>
                  <a:ext uri="{FF2B5EF4-FFF2-40B4-BE49-F238E27FC236}">
                    <a16:creationId xmlns="" xmlns:a16="http://schemas.microsoft.com/office/drawing/2014/main" id="{F9C0C5DE-6C8C-4CD0-9C91-6A132A06DA79}"/>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5" name="Rectangle 41">
                <a:extLst>
                  <a:ext uri="{FF2B5EF4-FFF2-40B4-BE49-F238E27FC236}">
                    <a16:creationId xmlns="" xmlns:a16="http://schemas.microsoft.com/office/drawing/2014/main" id="{955A7039-8B66-4CF0-8048-0AD0F4A5B853}"/>
                  </a:ext>
                  <a:ext uri="{C183D7F6-B498-43B3-948B-1728B52AA6E4}">
                    <adec:decorative xmlns="" xmlns:adec="http://schemas.microsoft.com/office/drawing/2017/decorative" val="1"/>
                  </a:ext>
                </a:extLst>
              </p:cNvPr>
              <p:cNvSpPr>
                <a:spLocks noChangeArrowheads="1"/>
              </p:cNvSpPr>
              <p:nvPr>
                <p:extLst>
                  <p:ext uri="{386F3935-93C4-4BCD-93E2-E3B085C9AB24}">
                    <p16:designElem xmlns=""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grpSp>
      </p:grpSp>
      <p:pic>
        <p:nvPicPr>
          <p:cNvPr id="274" name="Picture 2">
            <a:extLst>
              <a:ext uri="{FF2B5EF4-FFF2-40B4-BE49-F238E27FC236}">
                <a16:creationId xmlns="" xmlns:a16="http://schemas.microsoft.com/office/drawing/2014/main" id="{6D651BB0-1DFD-4941-83DD-704006F6B139}"/>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p:nvSpPr>
          <p:cNvPr id="276" name="Round Diagonal Corner Rectangle 6">
            <a:extLst>
              <a:ext uri="{FF2B5EF4-FFF2-40B4-BE49-F238E27FC236}">
                <a16:creationId xmlns="" xmlns:a16="http://schemas.microsoft.com/office/drawing/2014/main" id="{3D66C6E3-EBD2-40B7-8FD8-D6D2250FC482}"/>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980544" y="808057"/>
            <a:ext cx="10227733" cy="5234394"/>
          </a:xfrm>
          <a:prstGeom prst="round2DiagRect">
            <a:avLst>
              <a:gd name="adj1" fmla="val 6185"/>
              <a:gd name="adj2" fmla="val 0"/>
            </a:avLst>
          </a:prstGeom>
          <a:solidFill>
            <a:srgbClr val="FFFFFF"/>
          </a:solid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6210971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231" name="Picture 2">
            <a:extLst>
              <a:ext uri="{FF2B5EF4-FFF2-40B4-BE49-F238E27FC236}">
                <a16:creationId xmlns="" xmlns:a16="http://schemas.microsoft.com/office/drawing/2014/main" id="{EA8ADA9F-99E3-4964-8962-1118D1439FBA}"/>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grpSp>
        <p:nvGrpSpPr>
          <p:cNvPr id="233" name="Group 232">
            <a:extLst>
              <a:ext uri="{FF2B5EF4-FFF2-40B4-BE49-F238E27FC236}">
                <a16:creationId xmlns="" xmlns:a16="http://schemas.microsoft.com/office/drawing/2014/main" id="{366C3164-AA9F-47E3-913A-4F002BC00F6E}"/>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14288" y="0"/>
            <a:ext cx="12053888" cy="6858001"/>
            <a:chOff x="-14288" y="0"/>
            <a:chExt cx="12053888" cy="6858001"/>
          </a:xfrm>
        </p:grpSpPr>
        <p:grpSp>
          <p:nvGrpSpPr>
            <p:cNvPr id="234" name="Group 233">
              <a:extLst>
                <a:ext uri="{FF2B5EF4-FFF2-40B4-BE49-F238E27FC236}">
                  <a16:creationId xmlns="" xmlns:a16="http://schemas.microsoft.com/office/drawing/2014/main" id="{23FFBAC2-26D2-48B6-B2AA-34AEA0E79E28}"/>
                </a:ext>
                <a:ext uri="{C183D7F6-B498-43B3-948B-1728B52AA6E4}">
                  <adec:decorative xmlns="" xmlns:adec="http://schemas.microsoft.com/office/drawing/2017/decorative" val="1"/>
                </a:ext>
              </a:extLst>
            </p:cNvPr>
            <p:cNvGrpSpPr/>
            <p:nvPr>
              <p:extLst>
                <p:ext uri="{386F3935-93C4-4BCD-93E2-E3B085C9AB24}">
                  <p16:designElem xmlns="" xmlns:p16="http://schemas.microsoft.com/office/powerpoint/2015/main" val="1"/>
                </p:ext>
              </p:extLst>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46" name="Rectangle 5">
                <a:extLst>
                  <a:ext uri="{FF2B5EF4-FFF2-40B4-BE49-F238E27FC236}">
                    <a16:creationId xmlns="" xmlns:a16="http://schemas.microsoft.com/office/drawing/2014/main" id="{9B164BCB-27D3-4B8C-AC13-0A6F461082B7}"/>
                  </a:ext>
                  <a:ext uri="{C183D7F6-B498-43B3-948B-1728B52AA6E4}">
                    <adec:decorative xmlns="" xmlns:adec="http://schemas.microsoft.com/office/drawing/2017/decorative" val="1"/>
                  </a:ext>
                </a:extLst>
              </p:cNvPr>
              <p:cNvSpPr>
                <a:spLocks noChangeArrowheads="1"/>
              </p:cNvSpPr>
              <p:nvPr>
                <p:extLst>
                  <p:ext uri="{386F3935-93C4-4BCD-93E2-E3B085C9AB24}">
                    <p16:designElem xmlns=""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247" name="Freeform 6">
                <a:extLst>
                  <a:ext uri="{FF2B5EF4-FFF2-40B4-BE49-F238E27FC236}">
                    <a16:creationId xmlns="" xmlns:a16="http://schemas.microsoft.com/office/drawing/2014/main" id="{10B247BE-F4A2-4259-9B20-FB9A555D2802}"/>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8" name="Freeform 7">
                <a:extLst>
                  <a:ext uri="{FF2B5EF4-FFF2-40B4-BE49-F238E27FC236}">
                    <a16:creationId xmlns="" xmlns:a16="http://schemas.microsoft.com/office/drawing/2014/main" id="{39322C5A-DB6D-4B28-8C1C-1B1E89678918}"/>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9" name="Freeform 8">
                <a:extLst>
                  <a:ext uri="{FF2B5EF4-FFF2-40B4-BE49-F238E27FC236}">
                    <a16:creationId xmlns="" xmlns:a16="http://schemas.microsoft.com/office/drawing/2014/main" id="{67009B08-E345-4516-96EC-ED0AB1F30BAF}"/>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0" name="Freeform 9">
                <a:extLst>
                  <a:ext uri="{FF2B5EF4-FFF2-40B4-BE49-F238E27FC236}">
                    <a16:creationId xmlns="" xmlns:a16="http://schemas.microsoft.com/office/drawing/2014/main" id="{DFE2793C-165C-4635-A26E-C569C8E0C536}"/>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1" name="Freeform 10">
                <a:extLst>
                  <a:ext uri="{FF2B5EF4-FFF2-40B4-BE49-F238E27FC236}">
                    <a16:creationId xmlns="" xmlns:a16="http://schemas.microsoft.com/office/drawing/2014/main" id="{ECDFEF2C-7B0A-41A1-BB61-C92CB3E3A773}"/>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2" name="Freeform 11">
                <a:extLst>
                  <a:ext uri="{FF2B5EF4-FFF2-40B4-BE49-F238E27FC236}">
                    <a16:creationId xmlns="" xmlns:a16="http://schemas.microsoft.com/office/drawing/2014/main" id="{0012A396-1946-4B40-AA39-0790157CE932}"/>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3" name="Freeform 12">
                <a:extLst>
                  <a:ext uri="{FF2B5EF4-FFF2-40B4-BE49-F238E27FC236}">
                    <a16:creationId xmlns="" xmlns:a16="http://schemas.microsoft.com/office/drawing/2014/main" id="{CD6C6024-F73D-4991-97B9-BE53FF24E311}"/>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4" name="Freeform 13">
                <a:extLst>
                  <a:ext uri="{FF2B5EF4-FFF2-40B4-BE49-F238E27FC236}">
                    <a16:creationId xmlns="" xmlns:a16="http://schemas.microsoft.com/office/drawing/2014/main" id="{5977EDD1-3D10-43FA-B800-7A7C8112B774}"/>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5" name="Freeform 14">
                <a:extLst>
                  <a:ext uri="{FF2B5EF4-FFF2-40B4-BE49-F238E27FC236}">
                    <a16:creationId xmlns="" xmlns:a16="http://schemas.microsoft.com/office/drawing/2014/main" id="{D37988CF-9FC6-48F5-82F8-D2EB0178A3B9}"/>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6" name="Freeform 15">
                <a:extLst>
                  <a:ext uri="{FF2B5EF4-FFF2-40B4-BE49-F238E27FC236}">
                    <a16:creationId xmlns="" xmlns:a16="http://schemas.microsoft.com/office/drawing/2014/main" id="{EC5BB05B-491C-414A-91C3-B1CAB785A84C}"/>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7" name="Line 16">
                <a:extLst>
                  <a:ext uri="{FF2B5EF4-FFF2-40B4-BE49-F238E27FC236}">
                    <a16:creationId xmlns="" xmlns:a16="http://schemas.microsoft.com/office/drawing/2014/main" id="{F3180CB6-F8D2-4596-B6CB-F9CEF5D3894E}"/>
                  </a:ext>
                  <a:ext uri="{C183D7F6-B498-43B3-948B-1728B52AA6E4}">
                    <adec:decorative xmlns="" xmlns:adec="http://schemas.microsoft.com/office/drawing/2017/decorative" val="1"/>
                  </a:ext>
                </a:extLst>
              </p:cNvPr>
              <p:cNvSpPr>
                <a:spLocks noChangeShapeType="1"/>
              </p:cNvSpPr>
              <p:nvPr>
                <p:extLst>
                  <p:ext uri="{386F3935-93C4-4BCD-93E2-E3B085C9AB24}">
                    <p16:designElem xmlns=""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258" name="Freeform 17">
                <a:extLst>
                  <a:ext uri="{FF2B5EF4-FFF2-40B4-BE49-F238E27FC236}">
                    <a16:creationId xmlns="" xmlns:a16="http://schemas.microsoft.com/office/drawing/2014/main" id="{DF338DD3-80F8-4F68-AC7C-361ABF2A9BF7}"/>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9" name="Freeform 18">
                <a:extLst>
                  <a:ext uri="{FF2B5EF4-FFF2-40B4-BE49-F238E27FC236}">
                    <a16:creationId xmlns="" xmlns:a16="http://schemas.microsoft.com/office/drawing/2014/main" id="{9666E4DB-B855-4A4E-BB50-1880738C11D7}"/>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0" name="Freeform 19">
                <a:extLst>
                  <a:ext uri="{FF2B5EF4-FFF2-40B4-BE49-F238E27FC236}">
                    <a16:creationId xmlns="" xmlns:a16="http://schemas.microsoft.com/office/drawing/2014/main" id="{F570FD9C-B435-4EF1-962C-621F1261AA5B}"/>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1" name="Freeform 20">
                <a:extLst>
                  <a:ext uri="{FF2B5EF4-FFF2-40B4-BE49-F238E27FC236}">
                    <a16:creationId xmlns="" xmlns:a16="http://schemas.microsoft.com/office/drawing/2014/main" id="{E236AF0B-3BDC-43C3-8FFC-2A94121E9463}"/>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2" name="Rectangle 21">
                <a:extLst>
                  <a:ext uri="{FF2B5EF4-FFF2-40B4-BE49-F238E27FC236}">
                    <a16:creationId xmlns="" xmlns:a16="http://schemas.microsoft.com/office/drawing/2014/main" id="{3BA2C208-5097-4497-AA2C-ADDDAB48B6A5}"/>
                  </a:ext>
                  <a:ext uri="{C183D7F6-B498-43B3-948B-1728B52AA6E4}">
                    <adec:decorative xmlns="" xmlns:adec="http://schemas.microsoft.com/office/drawing/2017/decorative" val="1"/>
                  </a:ext>
                </a:extLst>
              </p:cNvPr>
              <p:cNvSpPr>
                <a:spLocks noChangeArrowheads="1"/>
              </p:cNvSpPr>
              <p:nvPr>
                <p:extLst>
                  <p:ext uri="{386F3935-93C4-4BCD-93E2-E3B085C9AB24}">
                    <p16:designElem xmlns=""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263" name="Freeform 22">
                <a:extLst>
                  <a:ext uri="{FF2B5EF4-FFF2-40B4-BE49-F238E27FC236}">
                    <a16:creationId xmlns="" xmlns:a16="http://schemas.microsoft.com/office/drawing/2014/main" id="{6A45DD96-8D07-43CA-B036-6FDA880A17B2}"/>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4" name="Freeform 23">
                <a:extLst>
                  <a:ext uri="{FF2B5EF4-FFF2-40B4-BE49-F238E27FC236}">
                    <a16:creationId xmlns="" xmlns:a16="http://schemas.microsoft.com/office/drawing/2014/main" id="{AF7F7CBB-E154-4CD5-9ED0-D5DDC1DFEAE0}"/>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5" name="Freeform 24">
                <a:extLst>
                  <a:ext uri="{FF2B5EF4-FFF2-40B4-BE49-F238E27FC236}">
                    <a16:creationId xmlns="" xmlns:a16="http://schemas.microsoft.com/office/drawing/2014/main" id="{EFF4AB16-41DD-4877-8C28-ED78F4CA7FEA}"/>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6" name="Freeform 25">
                <a:extLst>
                  <a:ext uri="{FF2B5EF4-FFF2-40B4-BE49-F238E27FC236}">
                    <a16:creationId xmlns="" xmlns:a16="http://schemas.microsoft.com/office/drawing/2014/main" id="{30BCBD5D-92EB-487E-B1D0-F9000D45D100}"/>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7" name="Freeform 26">
                <a:extLst>
                  <a:ext uri="{FF2B5EF4-FFF2-40B4-BE49-F238E27FC236}">
                    <a16:creationId xmlns="" xmlns:a16="http://schemas.microsoft.com/office/drawing/2014/main" id="{DA07BDB8-9827-4EBF-9B99-6C503EA0BC64}"/>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8" name="Freeform 27">
                <a:extLst>
                  <a:ext uri="{FF2B5EF4-FFF2-40B4-BE49-F238E27FC236}">
                    <a16:creationId xmlns="" xmlns:a16="http://schemas.microsoft.com/office/drawing/2014/main" id="{7F41FB05-1B3F-450A-A1A7-8C8BD182A540}"/>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9" name="Freeform 28">
                <a:extLst>
                  <a:ext uri="{FF2B5EF4-FFF2-40B4-BE49-F238E27FC236}">
                    <a16:creationId xmlns="" xmlns:a16="http://schemas.microsoft.com/office/drawing/2014/main" id="{0629E219-1F32-41C1-B921-05E4561179BE}"/>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70" name="Freeform 29">
                <a:extLst>
                  <a:ext uri="{FF2B5EF4-FFF2-40B4-BE49-F238E27FC236}">
                    <a16:creationId xmlns="" xmlns:a16="http://schemas.microsoft.com/office/drawing/2014/main" id="{8081FB28-486E-4C09-9D15-0B2657B56FB0}"/>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71" name="Freeform 30">
                <a:extLst>
                  <a:ext uri="{FF2B5EF4-FFF2-40B4-BE49-F238E27FC236}">
                    <a16:creationId xmlns="" xmlns:a16="http://schemas.microsoft.com/office/drawing/2014/main" id="{CB547EFB-F29D-4336-9644-0AE7A94EA4CD}"/>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72" name="Freeform 31">
                <a:extLst>
                  <a:ext uri="{FF2B5EF4-FFF2-40B4-BE49-F238E27FC236}">
                    <a16:creationId xmlns="" xmlns:a16="http://schemas.microsoft.com/office/drawing/2014/main" id="{BB2793F4-FAD7-459A-BC46-06BB1D4FAAC3}"/>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grpSp>
        <p:grpSp>
          <p:nvGrpSpPr>
            <p:cNvPr id="235" name="Group 234">
              <a:extLst>
                <a:ext uri="{FF2B5EF4-FFF2-40B4-BE49-F238E27FC236}">
                  <a16:creationId xmlns="" xmlns:a16="http://schemas.microsoft.com/office/drawing/2014/main" id="{FC01589C-0235-4B21-B264-777746D4D595}"/>
                </a:ext>
                <a:ext uri="{C183D7F6-B498-43B3-948B-1728B52AA6E4}">
                  <adec:decorative xmlns="" xmlns:adec="http://schemas.microsoft.com/office/drawing/2017/decorative" val="1"/>
                </a:ext>
              </a:extLst>
            </p:cNvPr>
            <p:cNvGrpSpPr/>
            <p:nvPr>
              <p:extLst>
                <p:ext uri="{386F3935-93C4-4BCD-93E2-E3B085C9AB24}">
                  <p16:designElem xmlns=""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236" name="Freeform 32">
                <a:extLst>
                  <a:ext uri="{FF2B5EF4-FFF2-40B4-BE49-F238E27FC236}">
                    <a16:creationId xmlns="" xmlns:a16="http://schemas.microsoft.com/office/drawing/2014/main" id="{678F5669-8CE7-445E-8D54-49C5E2013B4D}"/>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37" name="Freeform 33">
                <a:extLst>
                  <a:ext uri="{FF2B5EF4-FFF2-40B4-BE49-F238E27FC236}">
                    <a16:creationId xmlns="" xmlns:a16="http://schemas.microsoft.com/office/drawing/2014/main" id="{E93A3F8E-D876-485E-9EDC-43E315DE1EE4}"/>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38" name="Freeform 34">
                <a:extLst>
                  <a:ext uri="{FF2B5EF4-FFF2-40B4-BE49-F238E27FC236}">
                    <a16:creationId xmlns="" xmlns:a16="http://schemas.microsoft.com/office/drawing/2014/main" id="{B4F848A6-931A-4CC9-9B29-C7A9CEA3ACED}"/>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39" name="Freeform 35">
                <a:extLst>
                  <a:ext uri="{FF2B5EF4-FFF2-40B4-BE49-F238E27FC236}">
                    <a16:creationId xmlns="" xmlns:a16="http://schemas.microsoft.com/office/drawing/2014/main" id="{5C4204D4-6782-4DB1-8FF8-86CC698AF2F1}"/>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0" name="Freeform 36">
                <a:extLst>
                  <a:ext uri="{FF2B5EF4-FFF2-40B4-BE49-F238E27FC236}">
                    <a16:creationId xmlns="" xmlns:a16="http://schemas.microsoft.com/office/drawing/2014/main" id="{3907C583-5764-43DC-8AF9-992D3472F678}"/>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1" name="Freeform 37">
                <a:extLst>
                  <a:ext uri="{FF2B5EF4-FFF2-40B4-BE49-F238E27FC236}">
                    <a16:creationId xmlns="" xmlns:a16="http://schemas.microsoft.com/office/drawing/2014/main" id="{56CE3D6E-1121-4EF2-9DFB-7F3937FCCD05}"/>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2" name="Freeform 38">
                <a:extLst>
                  <a:ext uri="{FF2B5EF4-FFF2-40B4-BE49-F238E27FC236}">
                    <a16:creationId xmlns="" xmlns:a16="http://schemas.microsoft.com/office/drawing/2014/main" id="{3AEB7245-E197-4AE5-BCFC-7821E49EFE4F}"/>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3" name="Freeform 39">
                <a:extLst>
                  <a:ext uri="{FF2B5EF4-FFF2-40B4-BE49-F238E27FC236}">
                    <a16:creationId xmlns="" xmlns:a16="http://schemas.microsoft.com/office/drawing/2014/main" id="{801E9C76-F4FB-4C4D-9350-B526F294E012}"/>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4" name="Freeform 40">
                <a:extLst>
                  <a:ext uri="{FF2B5EF4-FFF2-40B4-BE49-F238E27FC236}">
                    <a16:creationId xmlns="" xmlns:a16="http://schemas.microsoft.com/office/drawing/2014/main" id="{F9C0C5DE-6C8C-4CD0-9C91-6A132A06DA79}"/>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5" name="Rectangle 41">
                <a:extLst>
                  <a:ext uri="{FF2B5EF4-FFF2-40B4-BE49-F238E27FC236}">
                    <a16:creationId xmlns="" xmlns:a16="http://schemas.microsoft.com/office/drawing/2014/main" id="{955A7039-8B66-4CF0-8048-0AD0F4A5B853}"/>
                  </a:ext>
                  <a:ext uri="{C183D7F6-B498-43B3-948B-1728B52AA6E4}">
                    <adec:decorative xmlns="" xmlns:adec="http://schemas.microsoft.com/office/drawing/2017/decorative" val="1"/>
                  </a:ext>
                </a:extLst>
              </p:cNvPr>
              <p:cNvSpPr>
                <a:spLocks noChangeArrowheads="1"/>
              </p:cNvSpPr>
              <p:nvPr>
                <p:extLst>
                  <p:ext uri="{386F3935-93C4-4BCD-93E2-E3B085C9AB24}">
                    <p16:designElem xmlns=""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grpSp>
      </p:grpSp>
      <p:pic>
        <p:nvPicPr>
          <p:cNvPr id="274" name="Picture 2">
            <a:extLst>
              <a:ext uri="{FF2B5EF4-FFF2-40B4-BE49-F238E27FC236}">
                <a16:creationId xmlns="" xmlns:a16="http://schemas.microsoft.com/office/drawing/2014/main" id="{6D651BB0-1DFD-4941-83DD-704006F6B139}"/>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p:nvSpPr>
          <p:cNvPr id="276" name="Round Diagonal Corner Rectangle 6">
            <a:extLst>
              <a:ext uri="{FF2B5EF4-FFF2-40B4-BE49-F238E27FC236}">
                <a16:creationId xmlns="" xmlns:a16="http://schemas.microsoft.com/office/drawing/2014/main" id="{3D66C6E3-EBD2-40B7-8FD8-D6D2250FC482}"/>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980544" y="808057"/>
            <a:ext cx="10227733" cy="5234394"/>
          </a:xfrm>
          <a:prstGeom prst="round2DiagRect">
            <a:avLst>
              <a:gd name="adj1" fmla="val 6185"/>
              <a:gd name="adj2" fmla="val 0"/>
            </a:avLst>
          </a:prstGeom>
          <a:solidFill>
            <a:srgbClr val="FFFFFF"/>
          </a:solid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951964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231" name="Picture 2">
            <a:extLst>
              <a:ext uri="{FF2B5EF4-FFF2-40B4-BE49-F238E27FC236}">
                <a16:creationId xmlns="" xmlns:a16="http://schemas.microsoft.com/office/drawing/2014/main" id="{EA8ADA9F-99E3-4964-8962-1118D1439FBA}"/>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grpSp>
        <p:nvGrpSpPr>
          <p:cNvPr id="233" name="Group 232">
            <a:extLst>
              <a:ext uri="{FF2B5EF4-FFF2-40B4-BE49-F238E27FC236}">
                <a16:creationId xmlns="" xmlns:a16="http://schemas.microsoft.com/office/drawing/2014/main" id="{366C3164-AA9F-47E3-913A-4F002BC00F6E}"/>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14288" y="0"/>
            <a:ext cx="12053888" cy="6858001"/>
            <a:chOff x="-14288" y="0"/>
            <a:chExt cx="12053888" cy="6858001"/>
          </a:xfrm>
        </p:grpSpPr>
        <p:grpSp>
          <p:nvGrpSpPr>
            <p:cNvPr id="234" name="Group 233">
              <a:extLst>
                <a:ext uri="{FF2B5EF4-FFF2-40B4-BE49-F238E27FC236}">
                  <a16:creationId xmlns="" xmlns:a16="http://schemas.microsoft.com/office/drawing/2014/main" id="{23FFBAC2-26D2-48B6-B2AA-34AEA0E79E28}"/>
                </a:ext>
                <a:ext uri="{C183D7F6-B498-43B3-948B-1728B52AA6E4}">
                  <adec:decorative xmlns="" xmlns:adec="http://schemas.microsoft.com/office/drawing/2017/decorative" val="1"/>
                </a:ext>
              </a:extLst>
            </p:cNvPr>
            <p:cNvGrpSpPr/>
            <p:nvPr>
              <p:extLst>
                <p:ext uri="{386F3935-93C4-4BCD-93E2-E3B085C9AB24}">
                  <p16:designElem xmlns="" xmlns:p16="http://schemas.microsoft.com/office/powerpoint/2015/main" val="1"/>
                </p:ext>
              </p:extLst>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46" name="Rectangle 5">
                <a:extLst>
                  <a:ext uri="{FF2B5EF4-FFF2-40B4-BE49-F238E27FC236}">
                    <a16:creationId xmlns="" xmlns:a16="http://schemas.microsoft.com/office/drawing/2014/main" id="{9B164BCB-27D3-4B8C-AC13-0A6F461082B7}"/>
                  </a:ext>
                  <a:ext uri="{C183D7F6-B498-43B3-948B-1728B52AA6E4}">
                    <adec:decorative xmlns="" xmlns:adec="http://schemas.microsoft.com/office/drawing/2017/decorative" val="1"/>
                  </a:ext>
                </a:extLst>
              </p:cNvPr>
              <p:cNvSpPr>
                <a:spLocks noChangeArrowheads="1"/>
              </p:cNvSpPr>
              <p:nvPr>
                <p:extLst>
                  <p:ext uri="{386F3935-93C4-4BCD-93E2-E3B085C9AB24}">
                    <p16:designElem xmlns=""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247" name="Freeform 6">
                <a:extLst>
                  <a:ext uri="{FF2B5EF4-FFF2-40B4-BE49-F238E27FC236}">
                    <a16:creationId xmlns="" xmlns:a16="http://schemas.microsoft.com/office/drawing/2014/main" id="{10B247BE-F4A2-4259-9B20-FB9A555D2802}"/>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8" name="Freeform 7">
                <a:extLst>
                  <a:ext uri="{FF2B5EF4-FFF2-40B4-BE49-F238E27FC236}">
                    <a16:creationId xmlns="" xmlns:a16="http://schemas.microsoft.com/office/drawing/2014/main" id="{39322C5A-DB6D-4B28-8C1C-1B1E89678918}"/>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9" name="Freeform 8">
                <a:extLst>
                  <a:ext uri="{FF2B5EF4-FFF2-40B4-BE49-F238E27FC236}">
                    <a16:creationId xmlns="" xmlns:a16="http://schemas.microsoft.com/office/drawing/2014/main" id="{67009B08-E345-4516-96EC-ED0AB1F30BAF}"/>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0" name="Freeform 9">
                <a:extLst>
                  <a:ext uri="{FF2B5EF4-FFF2-40B4-BE49-F238E27FC236}">
                    <a16:creationId xmlns="" xmlns:a16="http://schemas.microsoft.com/office/drawing/2014/main" id="{DFE2793C-165C-4635-A26E-C569C8E0C536}"/>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1" name="Freeform 10">
                <a:extLst>
                  <a:ext uri="{FF2B5EF4-FFF2-40B4-BE49-F238E27FC236}">
                    <a16:creationId xmlns="" xmlns:a16="http://schemas.microsoft.com/office/drawing/2014/main" id="{ECDFEF2C-7B0A-41A1-BB61-C92CB3E3A773}"/>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2" name="Freeform 11">
                <a:extLst>
                  <a:ext uri="{FF2B5EF4-FFF2-40B4-BE49-F238E27FC236}">
                    <a16:creationId xmlns="" xmlns:a16="http://schemas.microsoft.com/office/drawing/2014/main" id="{0012A396-1946-4B40-AA39-0790157CE932}"/>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3" name="Freeform 12">
                <a:extLst>
                  <a:ext uri="{FF2B5EF4-FFF2-40B4-BE49-F238E27FC236}">
                    <a16:creationId xmlns="" xmlns:a16="http://schemas.microsoft.com/office/drawing/2014/main" id="{CD6C6024-F73D-4991-97B9-BE53FF24E311}"/>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4" name="Freeform 13">
                <a:extLst>
                  <a:ext uri="{FF2B5EF4-FFF2-40B4-BE49-F238E27FC236}">
                    <a16:creationId xmlns="" xmlns:a16="http://schemas.microsoft.com/office/drawing/2014/main" id="{5977EDD1-3D10-43FA-B800-7A7C8112B774}"/>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5" name="Freeform 14">
                <a:extLst>
                  <a:ext uri="{FF2B5EF4-FFF2-40B4-BE49-F238E27FC236}">
                    <a16:creationId xmlns="" xmlns:a16="http://schemas.microsoft.com/office/drawing/2014/main" id="{D37988CF-9FC6-48F5-82F8-D2EB0178A3B9}"/>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6" name="Freeform 15">
                <a:extLst>
                  <a:ext uri="{FF2B5EF4-FFF2-40B4-BE49-F238E27FC236}">
                    <a16:creationId xmlns="" xmlns:a16="http://schemas.microsoft.com/office/drawing/2014/main" id="{EC5BB05B-491C-414A-91C3-B1CAB785A84C}"/>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7" name="Line 16">
                <a:extLst>
                  <a:ext uri="{FF2B5EF4-FFF2-40B4-BE49-F238E27FC236}">
                    <a16:creationId xmlns="" xmlns:a16="http://schemas.microsoft.com/office/drawing/2014/main" id="{F3180CB6-F8D2-4596-B6CB-F9CEF5D3894E}"/>
                  </a:ext>
                  <a:ext uri="{C183D7F6-B498-43B3-948B-1728B52AA6E4}">
                    <adec:decorative xmlns="" xmlns:adec="http://schemas.microsoft.com/office/drawing/2017/decorative" val="1"/>
                  </a:ext>
                </a:extLst>
              </p:cNvPr>
              <p:cNvSpPr>
                <a:spLocks noChangeShapeType="1"/>
              </p:cNvSpPr>
              <p:nvPr>
                <p:extLst>
                  <p:ext uri="{386F3935-93C4-4BCD-93E2-E3B085C9AB24}">
                    <p16:designElem xmlns=""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258" name="Freeform 17">
                <a:extLst>
                  <a:ext uri="{FF2B5EF4-FFF2-40B4-BE49-F238E27FC236}">
                    <a16:creationId xmlns="" xmlns:a16="http://schemas.microsoft.com/office/drawing/2014/main" id="{DF338DD3-80F8-4F68-AC7C-361ABF2A9BF7}"/>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9" name="Freeform 18">
                <a:extLst>
                  <a:ext uri="{FF2B5EF4-FFF2-40B4-BE49-F238E27FC236}">
                    <a16:creationId xmlns="" xmlns:a16="http://schemas.microsoft.com/office/drawing/2014/main" id="{9666E4DB-B855-4A4E-BB50-1880738C11D7}"/>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0" name="Freeform 19">
                <a:extLst>
                  <a:ext uri="{FF2B5EF4-FFF2-40B4-BE49-F238E27FC236}">
                    <a16:creationId xmlns="" xmlns:a16="http://schemas.microsoft.com/office/drawing/2014/main" id="{F570FD9C-B435-4EF1-962C-621F1261AA5B}"/>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1" name="Freeform 20">
                <a:extLst>
                  <a:ext uri="{FF2B5EF4-FFF2-40B4-BE49-F238E27FC236}">
                    <a16:creationId xmlns="" xmlns:a16="http://schemas.microsoft.com/office/drawing/2014/main" id="{E236AF0B-3BDC-43C3-8FFC-2A94121E9463}"/>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2" name="Rectangle 21">
                <a:extLst>
                  <a:ext uri="{FF2B5EF4-FFF2-40B4-BE49-F238E27FC236}">
                    <a16:creationId xmlns="" xmlns:a16="http://schemas.microsoft.com/office/drawing/2014/main" id="{3BA2C208-5097-4497-AA2C-ADDDAB48B6A5}"/>
                  </a:ext>
                  <a:ext uri="{C183D7F6-B498-43B3-948B-1728B52AA6E4}">
                    <adec:decorative xmlns="" xmlns:adec="http://schemas.microsoft.com/office/drawing/2017/decorative" val="1"/>
                  </a:ext>
                </a:extLst>
              </p:cNvPr>
              <p:cNvSpPr>
                <a:spLocks noChangeArrowheads="1"/>
              </p:cNvSpPr>
              <p:nvPr>
                <p:extLst>
                  <p:ext uri="{386F3935-93C4-4BCD-93E2-E3B085C9AB24}">
                    <p16:designElem xmlns=""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263" name="Freeform 22">
                <a:extLst>
                  <a:ext uri="{FF2B5EF4-FFF2-40B4-BE49-F238E27FC236}">
                    <a16:creationId xmlns="" xmlns:a16="http://schemas.microsoft.com/office/drawing/2014/main" id="{6A45DD96-8D07-43CA-B036-6FDA880A17B2}"/>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4" name="Freeform 23">
                <a:extLst>
                  <a:ext uri="{FF2B5EF4-FFF2-40B4-BE49-F238E27FC236}">
                    <a16:creationId xmlns="" xmlns:a16="http://schemas.microsoft.com/office/drawing/2014/main" id="{AF7F7CBB-E154-4CD5-9ED0-D5DDC1DFEAE0}"/>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5" name="Freeform 24">
                <a:extLst>
                  <a:ext uri="{FF2B5EF4-FFF2-40B4-BE49-F238E27FC236}">
                    <a16:creationId xmlns="" xmlns:a16="http://schemas.microsoft.com/office/drawing/2014/main" id="{EFF4AB16-41DD-4877-8C28-ED78F4CA7FEA}"/>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6" name="Freeform 25">
                <a:extLst>
                  <a:ext uri="{FF2B5EF4-FFF2-40B4-BE49-F238E27FC236}">
                    <a16:creationId xmlns="" xmlns:a16="http://schemas.microsoft.com/office/drawing/2014/main" id="{30BCBD5D-92EB-487E-B1D0-F9000D45D100}"/>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7" name="Freeform 26">
                <a:extLst>
                  <a:ext uri="{FF2B5EF4-FFF2-40B4-BE49-F238E27FC236}">
                    <a16:creationId xmlns="" xmlns:a16="http://schemas.microsoft.com/office/drawing/2014/main" id="{DA07BDB8-9827-4EBF-9B99-6C503EA0BC64}"/>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8" name="Freeform 27">
                <a:extLst>
                  <a:ext uri="{FF2B5EF4-FFF2-40B4-BE49-F238E27FC236}">
                    <a16:creationId xmlns="" xmlns:a16="http://schemas.microsoft.com/office/drawing/2014/main" id="{7F41FB05-1B3F-450A-A1A7-8C8BD182A540}"/>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9" name="Freeform 28">
                <a:extLst>
                  <a:ext uri="{FF2B5EF4-FFF2-40B4-BE49-F238E27FC236}">
                    <a16:creationId xmlns="" xmlns:a16="http://schemas.microsoft.com/office/drawing/2014/main" id="{0629E219-1F32-41C1-B921-05E4561179BE}"/>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70" name="Freeform 29">
                <a:extLst>
                  <a:ext uri="{FF2B5EF4-FFF2-40B4-BE49-F238E27FC236}">
                    <a16:creationId xmlns="" xmlns:a16="http://schemas.microsoft.com/office/drawing/2014/main" id="{8081FB28-486E-4C09-9D15-0B2657B56FB0}"/>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71" name="Freeform 30">
                <a:extLst>
                  <a:ext uri="{FF2B5EF4-FFF2-40B4-BE49-F238E27FC236}">
                    <a16:creationId xmlns="" xmlns:a16="http://schemas.microsoft.com/office/drawing/2014/main" id="{CB547EFB-F29D-4336-9644-0AE7A94EA4CD}"/>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72" name="Freeform 31">
                <a:extLst>
                  <a:ext uri="{FF2B5EF4-FFF2-40B4-BE49-F238E27FC236}">
                    <a16:creationId xmlns="" xmlns:a16="http://schemas.microsoft.com/office/drawing/2014/main" id="{BB2793F4-FAD7-459A-BC46-06BB1D4FAAC3}"/>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grpSp>
        <p:grpSp>
          <p:nvGrpSpPr>
            <p:cNvPr id="235" name="Group 234">
              <a:extLst>
                <a:ext uri="{FF2B5EF4-FFF2-40B4-BE49-F238E27FC236}">
                  <a16:creationId xmlns="" xmlns:a16="http://schemas.microsoft.com/office/drawing/2014/main" id="{FC01589C-0235-4B21-B264-777746D4D595}"/>
                </a:ext>
                <a:ext uri="{C183D7F6-B498-43B3-948B-1728B52AA6E4}">
                  <adec:decorative xmlns="" xmlns:adec="http://schemas.microsoft.com/office/drawing/2017/decorative" val="1"/>
                </a:ext>
              </a:extLst>
            </p:cNvPr>
            <p:cNvGrpSpPr/>
            <p:nvPr>
              <p:extLst>
                <p:ext uri="{386F3935-93C4-4BCD-93E2-E3B085C9AB24}">
                  <p16:designElem xmlns=""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236" name="Freeform 32">
                <a:extLst>
                  <a:ext uri="{FF2B5EF4-FFF2-40B4-BE49-F238E27FC236}">
                    <a16:creationId xmlns="" xmlns:a16="http://schemas.microsoft.com/office/drawing/2014/main" id="{678F5669-8CE7-445E-8D54-49C5E2013B4D}"/>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37" name="Freeform 33">
                <a:extLst>
                  <a:ext uri="{FF2B5EF4-FFF2-40B4-BE49-F238E27FC236}">
                    <a16:creationId xmlns="" xmlns:a16="http://schemas.microsoft.com/office/drawing/2014/main" id="{E93A3F8E-D876-485E-9EDC-43E315DE1EE4}"/>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38" name="Freeform 34">
                <a:extLst>
                  <a:ext uri="{FF2B5EF4-FFF2-40B4-BE49-F238E27FC236}">
                    <a16:creationId xmlns="" xmlns:a16="http://schemas.microsoft.com/office/drawing/2014/main" id="{B4F848A6-931A-4CC9-9B29-C7A9CEA3ACED}"/>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39" name="Freeform 35">
                <a:extLst>
                  <a:ext uri="{FF2B5EF4-FFF2-40B4-BE49-F238E27FC236}">
                    <a16:creationId xmlns="" xmlns:a16="http://schemas.microsoft.com/office/drawing/2014/main" id="{5C4204D4-6782-4DB1-8FF8-86CC698AF2F1}"/>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0" name="Freeform 36">
                <a:extLst>
                  <a:ext uri="{FF2B5EF4-FFF2-40B4-BE49-F238E27FC236}">
                    <a16:creationId xmlns="" xmlns:a16="http://schemas.microsoft.com/office/drawing/2014/main" id="{3907C583-5764-43DC-8AF9-992D3472F678}"/>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1" name="Freeform 37">
                <a:extLst>
                  <a:ext uri="{FF2B5EF4-FFF2-40B4-BE49-F238E27FC236}">
                    <a16:creationId xmlns="" xmlns:a16="http://schemas.microsoft.com/office/drawing/2014/main" id="{56CE3D6E-1121-4EF2-9DFB-7F3937FCCD05}"/>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2" name="Freeform 38">
                <a:extLst>
                  <a:ext uri="{FF2B5EF4-FFF2-40B4-BE49-F238E27FC236}">
                    <a16:creationId xmlns="" xmlns:a16="http://schemas.microsoft.com/office/drawing/2014/main" id="{3AEB7245-E197-4AE5-BCFC-7821E49EFE4F}"/>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3" name="Freeform 39">
                <a:extLst>
                  <a:ext uri="{FF2B5EF4-FFF2-40B4-BE49-F238E27FC236}">
                    <a16:creationId xmlns="" xmlns:a16="http://schemas.microsoft.com/office/drawing/2014/main" id="{801E9C76-F4FB-4C4D-9350-B526F294E012}"/>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4" name="Freeform 40">
                <a:extLst>
                  <a:ext uri="{FF2B5EF4-FFF2-40B4-BE49-F238E27FC236}">
                    <a16:creationId xmlns="" xmlns:a16="http://schemas.microsoft.com/office/drawing/2014/main" id="{F9C0C5DE-6C8C-4CD0-9C91-6A132A06DA79}"/>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5" name="Rectangle 41">
                <a:extLst>
                  <a:ext uri="{FF2B5EF4-FFF2-40B4-BE49-F238E27FC236}">
                    <a16:creationId xmlns="" xmlns:a16="http://schemas.microsoft.com/office/drawing/2014/main" id="{955A7039-8B66-4CF0-8048-0AD0F4A5B853}"/>
                  </a:ext>
                  <a:ext uri="{C183D7F6-B498-43B3-948B-1728B52AA6E4}">
                    <adec:decorative xmlns="" xmlns:adec="http://schemas.microsoft.com/office/drawing/2017/decorative" val="1"/>
                  </a:ext>
                </a:extLst>
              </p:cNvPr>
              <p:cNvSpPr>
                <a:spLocks noChangeArrowheads="1"/>
              </p:cNvSpPr>
              <p:nvPr>
                <p:extLst>
                  <p:ext uri="{386F3935-93C4-4BCD-93E2-E3B085C9AB24}">
                    <p16:designElem xmlns=""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grpSp>
      </p:grpSp>
      <p:pic>
        <p:nvPicPr>
          <p:cNvPr id="274" name="Picture 2">
            <a:extLst>
              <a:ext uri="{FF2B5EF4-FFF2-40B4-BE49-F238E27FC236}">
                <a16:creationId xmlns="" xmlns:a16="http://schemas.microsoft.com/office/drawing/2014/main" id="{6D651BB0-1DFD-4941-83DD-704006F6B139}"/>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p:nvSpPr>
          <p:cNvPr id="276" name="Round Diagonal Corner Rectangle 6">
            <a:extLst>
              <a:ext uri="{FF2B5EF4-FFF2-40B4-BE49-F238E27FC236}">
                <a16:creationId xmlns="" xmlns:a16="http://schemas.microsoft.com/office/drawing/2014/main" id="{3D66C6E3-EBD2-40B7-8FD8-D6D2250FC482}"/>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980544" y="808057"/>
            <a:ext cx="10227733" cy="5234394"/>
          </a:xfrm>
          <a:prstGeom prst="round2DiagRect">
            <a:avLst>
              <a:gd name="adj1" fmla="val 6185"/>
              <a:gd name="adj2" fmla="val 0"/>
            </a:avLst>
          </a:prstGeom>
          <a:solidFill>
            <a:srgbClr val="FFFFFF"/>
          </a:solid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4569360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231" name="Picture 2">
            <a:extLst>
              <a:ext uri="{FF2B5EF4-FFF2-40B4-BE49-F238E27FC236}">
                <a16:creationId xmlns="" xmlns:a16="http://schemas.microsoft.com/office/drawing/2014/main" id="{EA8ADA9F-99E3-4964-8962-1118D1439FBA}"/>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grpSp>
        <p:nvGrpSpPr>
          <p:cNvPr id="233" name="Group 232">
            <a:extLst>
              <a:ext uri="{FF2B5EF4-FFF2-40B4-BE49-F238E27FC236}">
                <a16:creationId xmlns="" xmlns:a16="http://schemas.microsoft.com/office/drawing/2014/main" id="{366C3164-AA9F-47E3-913A-4F002BC00F6E}"/>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14288" y="0"/>
            <a:ext cx="12053888" cy="6858001"/>
            <a:chOff x="-14288" y="0"/>
            <a:chExt cx="12053888" cy="6858001"/>
          </a:xfrm>
        </p:grpSpPr>
        <p:grpSp>
          <p:nvGrpSpPr>
            <p:cNvPr id="234" name="Group 233">
              <a:extLst>
                <a:ext uri="{FF2B5EF4-FFF2-40B4-BE49-F238E27FC236}">
                  <a16:creationId xmlns="" xmlns:a16="http://schemas.microsoft.com/office/drawing/2014/main" id="{23FFBAC2-26D2-48B6-B2AA-34AEA0E79E28}"/>
                </a:ext>
                <a:ext uri="{C183D7F6-B498-43B3-948B-1728B52AA6E4}">
                  <adec:decorative xmlns="" xmlns:adec="http://schemas.microsoft.com/office/drawing/2017/decorative" val="1"/>
                </a:ext>
              </a:extLst>
            </p:cNvPr>
            <p:cNvGrpSpPr/>
            <p:nvPr>
              <p:extLst>
                <p:ext uri="{386F3935-93C4-4BCD-93E2-E3B085C9AB24}">
                  <p16:designElem xmlns="" xmlns:p16="http://schemas.microsoft.com/office/powerpoint/2015/main" val="1"/>
                </p:ext>
              </p:extLst>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46" name="Rectangle 5">
                <a:extLst>
                  <a:ext uri="{FF2B5EF4-FFF2-40B4-BE49-F238E27FC236}">
                    <a16:creationId xmlns="" xmlns:a16="http://schemas.microsoft.com/office/drawing/2014/main" id="{9B164BCB-27D3-4B8C-AC13-0A6F461082B7}"/>
                  </a:ext>
                  <a:ext uri="{C183D7F6-B498-43B3-948B-1728B52AA6E4}">
                    <adec:decorative xmlns="" xmlns:adec="http://schemas.microsoft.com/office/drawing/2017/decorative" val="1"/>
                  </a:ext>
                </a:extLst>
              </p:cNvPr>
              <p:cNvSpPr>
                <a:spLocks noChangeArrowheads="1"/>
              </p:cNvSpPr>
              <p:nvPr>
                <p:extLst>
                  <p:ext uri="{386F3935-93C4-4BCD-93E2-E3B085C9AB24}">
                    <p16:designElem xmlns=""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247" name="Freeform 6">
                <a:extLst>
                  <a:ext uri="{FF2B5EF4-FFF2-40B4-BE49-F238E27FC236}">
                    <a16:creationId xmlns="" xmlns:a16="http://schemas.microsoft.com/office/drawing/2014/main" id="{10B247BE-F4A2-4259-9B20-FB9A555D2802}"/>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8" name="Freeform 7">
                <a:extLst>
                  <a:ext uri="{FF2B5EF4-FFF2-40B4-BE49-F238E27FC236}">
                    <a16:creationId xmlns="" xmlns:a16="http://schemas.microsoft.com/office/drawing/2014/main" id="{39322C5A-DB6D-4B28-8C1C-1B1E89678918}"/>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9" name="Freeform 8">
                <a:extLst>
                  <a:ext uri="{FF2B5EF4-FFF2-40B4-BE49-F238E27FC236}">
                    <a16:creationId xmlns="" xmlns:a16="http://schemas.microsoft.com/office/drawing/2014/main" id="{67009B08-E345-4516-96EC-ED0AB1F30BAF}"/>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0" name="Freeform 9">
                <a:extLst>
                  <a:ext uri="{FF2B5EF4-FFF2-40B4-BE49-F238E27FC236}">
                    <a16:creationId xmlns="" xmlns:a16="http://schemas.microsoft.com/office/drawing/2014/main" id="{DFE2793C-165C-4635-A26E-C569C8E0C536}"/>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1" name="Freeform 10">
                <a:extLst>
                  <a:ext uri="{FF2B5EF4-FFF2-40B4-BE49-F238E27FC236}">
                    <a16:creationId xmlns="" xmlns:a16="http://schemas.microsoft.com/office/drawing/2014/main" id="{ECDFEF2C-7B0A-41A1-BB61-C92CB3E3A773}"/>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2" name="Freeform 11">
                <a:extLst>
                  <a:ext uri="{FF2B5EF4-FFF2-40B4-BE49-F238E27FC236}">
                    <a16:creationId xmlns="" xmlns:a16="http://schemas.microsoft.com/office/drawing/2014/main" id="{0012A396-1946-4B40-AA39-0790157CE932}"/>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3" name="Freeform 12">
                <a:extLst>
                  <a:ext uri="{FF2B5EF4-FFF2-40B4-BE49-F238E27FC236}">
                    <a16:creationId xmlns="" xmlns:a16="http://schemas.microsoft.com/office/drawing/2014/main" id="{CD6C6024-F73D-4991-97B9-BE53FF24E311}"/>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4" name="Freeform 13">
                <a:extLst>
                  <a:ext uri="{FF2B5EF4-FFF2-40B4-BE49-F238E27FC236}">
                    <a16:creationId xmlns="" xmlns:a16="http://schemas.microsoft.com/office/drawing/2014/main" id="{5977EDD1-3D10-43FA-B800-7A7C8112B774}"/>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5" name="Freeform 14">
                <a:extLst>
                  <a:ext uri="{FF2B5EF4-FFF2-40B4-BE49-F238E27FC236}">
                    <a16:creationId xmlns="" xmlns:a16="http://schemas.microsoft.com/office/drawing/2014/main" id="{D37988CF-9FC6-48F5-82F8-D2EB0178A3B9}"/>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6" name="Freeform 15">
                <a:extLst>
                  <a:ext uri="{FF2B5EF4-FFF2-40B4-BE49-F238E27FC236}">
                    <a16:creationId xmlns="" xmlns:a16="http://schemas.microsoft.com/office/drawing/2014/main" id="{EC5BB05B-491C-414A-91C3-B1CAB785A84C}"/>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7" name="Line 16">
                <a:extLst>
                  <a:ext uri="{FF2B5EF4-FFF2-40B4-BE49-F238E27FC236}">
                    <a16:creationId xmlns="" xmlns:a16="http://schemas.microsoft.com/office/drawing/2014/main" id="{F3180CB6-F8D2-4596-B6CB-F9CEF5D3894E}"/>
                  </a:ext>
                  <a:ext uri="{C183D7F6-B498-43B3-948B-1728B52AA6E4}">
                    <adec:decorative xmlns="" xmlns:adec="http://schemas.microsoft.com/office/drawing/2017/decorative" val="1"/>
                  </a:ext>
                </a:extLst>
              </p:cNvPr>
              <p:cNvSpPr>
                <a:spLocks noChangeShapeType="1"/>
              </p:cNvSpPr>
              <p:nvPr>
                <p:extLst>
                  <p:ext uri="{386F3935-93C4-4BCD-93E2-E3B085C9AB24}">
                    <p16:designElem xmlns=""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258" name="Freeform 17">
                <a:extLst>
                  <a:ext uri="{FF2B5EF4-FFF2-40B4-BE49-F238E27FC236}">
                    <a16:creationId xmlns="" xmlns:a16="http://schemas.microsoft.com/office/drawing/2014/main" id="{DF338DD3-80F8-4F68-AC7C-361ABF2A9BF7}"/>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9" name="Freeform 18">
                <a:extLst>
                  <a:ext uri="{FF2B5EF4-FFF2-40B4-BE49-F238E27FC236}">
                    <a16:creationId xmlns="" xmlns:a16="http://schemas.microsoft.com/office/drawing/2014/main" id="{9666E4DB-B855-4A4E-BB50-1880738C11D7}"/>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0" name="Freeform 19">
                <a:extLst>
                  <a:ext uri="{FF2B5EF4-FFF2-40B4-BE49-F238E27FC236}">
                    <a16:creationId xmlns="" xmlns:a16="http://schemas.microsoft.com/office/drawing/2014/main" id="{F570FD9C-B435-4EF1-962C-621F1261AA5B}"/>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1" name="Freeform 20">
                <a:extLst>
                  <a:ext uri="{FF2B5EF4-FFF2-40B4-BE49-F238E27FC236}">
                    <a16:creationId xmlns="" xmlns:a16="http://schemas.microsoft.com/office/drawing/2014/main" id="{E236AF0B-3BDC-43C3-8FFC-2A94121E9463}"/>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2" name="Rectangle 21">
                <a:extLst>
                  <a:ext uri="{FF2B5EF4-FFF2-40B4-BE49-F238E27FC236}">
                    <a16:creationId xmlns="" xmlns:a16="http://schemas.microsoft.com/office/drawing/2014/main" id="{3BA2C208-5097-4497-AA2C-ADDDAB48B6A5}"/>
                  </a:ext>
                  <a:ext uri="{C183D7F6-B498-43B3-948B-1728B52AA6E4}">
                    <adec:decorative xmlns="" xmlns:adec="http://schemas.microsoft.com/office/drawing/2017/decorative" val="1"/>
                  </a:ext>
                </a:extLst>
              </p:cNvPr>
              <p:cNvSpPr>
                <a:spLocks noChangeArrowheads="1"/>
              </p:cNvSpPr>
              <p:nvPr>
                <p:extLst>
                  <p:ext uri="{386F3935-93C4-4BCD-93E2-E3B085C9AB24}">
                    <p16:designElem xmlns=""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263" name="Freeform 22">
                <a:extLst>
                  <a:ext uri="{FF2B5EF4-FFF2-40B4-BE49-F238E27FC236}">
                    <a16:creationId xmlns="" xmlns:a16="http://schemas.microsoft.com/office/drawing/2014/main" id="{6A45DD96-8D07-43CA-B036-6FDA880A17B2}"/>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4" name="Freeform 23">
                <a:extLst>
                  <a:ext uri="{FF2B5EF4-FFF2-40B4-BE49-F238E27FC236}">
                    <a16:creationId xmlns="" xmlns:a16="http://schemas.microsoft.com/office/drawing/2014/main" id="{AF7F7CBB-E154-4CD5-9ED0-D5DDC1DFEAE0}"/>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5" name="Freeform 24">
                <a:extLst>
                  <a:ext uri="{FF2B5EF4-FFF2-40B4-BE49-F238E27FC236}">
                    <a16:creationId xmlns="" xmlns:a16="http://schemas.microsoft.com/office/drawing/2014/main" id="{EFF4AB16-41DD-4877-8C28-ED78F4CA7FEA}"/>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6" name="Freeform 25">
                <a:extLst>
                  <a:ext uri="{FF2B5EF4-FFF2-40B4-BE49-F238E27FC236}">
                    <a16:creationId xmlns="" xmlns:a16="http://schemas.microsoft.com/office/drawing/2014/main" id="{30BCBD5D-92EB-487E-B1D0-F9000D45D100}"/>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7" name="Freeform 26">
                <a:extLst>
                  <a:ext uri="{FF2B5EF4-FFF2-40B4-BE49-F238E27FC236}">
                    <a16:creationId xmlns="" xmlns:a16="http://schemas.microsoft.com/office/drawing/2014/main" id="{DA07BDB8-9827-4EBF-9B99-6C503EA0BC64}"/>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8" name="Freeform 27">
                <a:extLst>
                  <a:ext uri="{FF2B5EF4-FFF2-40B4-BE49-F238E27FC236}">
                    <a16:creationId xmlns="" xmlns:a16="http://schemas.microsoft.com/office/drawing/2014/main" id="{7F41FB05-1B3F-450A-A1A7-8C8BD182A540}"/>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9" name="Freeform 28">
                <a:extLst>
                  <a:ext uri="{FF2B5EF4-FFF2-40B4-BE49-F238E27FC236}">
                    <a16:creationId xmlns="" xmlns:a16="http://schemas.microsoft.com/office/drawing/2014/main" id="{0629E219-1F32-41C1-B921-05E4561179BE}"/>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70" name="Freeform 29">
                <a:extLst>
                  <a:ext uri="{FF2B5EF4-FFF2-40B4-BE49-F238E27FC236}">
                    <a16:creationId xmlns="" xmlns:a16="http://schemas.microsoft.com/office/drawing/2014/main" id="{8081FB28-486E-4C09-9D15-0B2657B56FB0}"/>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71" name="Freeform 30">
                <a:extLst>
                  <a:ext uri="{FF2B5EF4-FFF2-40B4-BE49-F238E27FC236}">
                    <a16:creationId xmlns="" xmlns:a16="http://schemas.microsoft.com/office/drawing/2014/main" id="{CB547EFB-F29D-4336-9644-0AE7A94EA4CD}"/>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72" name="Freeform 31">
                <a:extLst>
                  <a:ext uri="{FF2B5EF4-FFF2-40B4-BE49-F238E27FC236}">
                    <a16:creationId xmlns="" xmlns:a16="http://schemas.microsoft.com/office/drawing/2014/main" id="{BB2793F4-FAD7-459A-BC46-06BB1D4FAAC3}"/>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grpSp>
        <p:grpSp>
          <p:nvGrpSpPr>
            <p:cNvPr id="235" name="Group 234">
              <a:extLst>
                <a:ext uri="{FF2B5EF4-FFF2-40B4-BE49-F238E27FC236}">
                  <a16:creationId xmlns="" xmlns:a16="http://schemas.microsoft.com/office/drawing/2014/main" id="{FC01589C-0235-4B21-B264-777746D4D595}"/>
                </a:ext>
                <a:ext uri="{C183D7F6-B498-43B3-948B-1728B52AA6E4}">
                  <adec:decorative xmlns="" xmlns:adec="http://schemas.microsoft.com/office/drawing/2017/decorative" val="1"/>
                </a:ext>
              </a:extLst>
            </p:cNvPr>
            <p:cNvGrpSpPr/>
            <p:nvPr>
              <p:extLst>
                <p:ext uri="{386F3935-93C4-4BCD-93E2-E3B085C9AB24}">
                  <p16:designElem xmlns=""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236" name="Freeform 32">
                <a:extLst>
                  <a:ext uri="{FF2B5EF4-FFF2-40B4-BE49-F238E27FC236}">
                    <a16:creationId xmlns="" xmlns:a16="http://schemas.microsoft.com/office/drawing/2014/main" id="{678F5669-8CE7-445E-8D54-49C5E2013B4D}"/>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37" name="Freeform 33">
                <a:extLst>
                  <a:ext uri="{FF2B5EF4-FFF2-40B4-BE49-F238E27FC236}">
                    <a16:creationId xmlns="" xmlns:a16="http://schemas.microsoft.com/office/drawing/2014/main" id="{E93A3F8E-D876-485E-9EDC-43E315DE1EE4}"/>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38" name="Freeform 34">
                <a:extLst>
                  <a:ext uri="{FF2B5EF4-FFF2-40B4-BE49-F238E27FC236}">
                    <a16:creationId xmlns="" xmlns:a16="http://schemas.microsoft.com/office/drawing/2014/main" id="{B4F848A6-931A-4CC9-9B29-C7A9CEA3ACED}"/>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39" name="Freeform 35">
                <a:extLst>
                  <a:ext uri="{FF2B5EF4-FFF2-40B4-BE49-F238E27FC236}">
                    <a16:creationId xmlns="" xmlns:a16="http://schemas.microsoft.com/office/drawing/2014/main" id="{5C4204D4-6782-4DB1-8FF8-86CC698AF2F1}"/>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0" name="Freeform 36">
                <a:extLst>
                  <a:ext uri="{FF2B5EF4-FFF2-40B4-BE49-F238E27FC236}">
                    <a16:creationId xmlns="" xmlns:a16="http://schemas.microsoft.com/office/drawing/2014/main" id="{3907C583-5764-43DC-8AF9-992D3472F678}"/>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1" name="Freeform 37">
                <a:extLst>
                  <a:ext uri="{FF2B5EF4-FFF2-40B4-BE49-F238E27FC236}">
                    <a16:creationId xmlns="" xmlns:a16="http://schemas.microsoft.com/office/drawing/2014/main" id="{56CE3D6E-1121-4EF2-9DFB-7F3937FCCD05}"/>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2" name="Freeform 38">
                <a:extLst>
                  <a:ext uri="{FF2B5EF4-FFF2-40B4-BE49-F238E27FC236}">
                    <a16:creationId xmlns="" xmlns:a16="http://schemas.microsoft.com/office/drawing/2014/main" id="{3AEB7245-E197-4AE5-BCFC-7821E49EFE4F}"/>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3" name="Freeform 39">
                <a:extLst>
                  <a:ext uri="{FF2B5EF4-FFF2-40B4-BE49-F238E27FC236}">
                    <a16:creationId xmlns="" xmlns:a16="http://schemas.microsoft.com/office/drawing/2014/main" id="{801E9C76-F4FB-4C4D-9350-B526F294E012}"/>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4" name="Freeform 40">
                <a:extLst>
                  <a:ext uri="{FF2B5EF4-FFF2-40B4-BE49-F238E27FC236}">
                    <a16:creationId xmlns="" xmlns:a16="http://schemas.microsoft.com/office/drawing/2014/main" id="{F9C0C5DE-6C8C-4CD0-9C91-6A132A06DA79}"/>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5" name="Rectangle 41">
                <a:extLst>
                  <a:ext uri="{FF2B5EF4-FFF2-40B4-BE49-F238E27FC236}">
                    <a16:creationId xmlns="" xmlns:a16="http://schemas.microsoft.com/office/drawing/2014/main" id="{955A7039-8B66-4CF0-8048-0AD0F4A5B853}"/>
                  </a:ext>
                  <a:ext uri="{C183D7F6-B498-43B3-948B-1728B52AA6E4}">
                    <adec:decorative xmlns="" xmlns:adec="http://schemas.microsoft.com/office/drawing/2017/decorative" val="1"/>
                  </a:ext>
                </a:extLst>
              </p:cNvPr>
              <p:cNvSpPr>
                <a:spLocks noChangeArrowheads="1"/>
              </p:cNvSpPr>
              <p:nvPr>
                <p:extLst>
                  <p:ext uri="{386F3935-93C4-4BCD-93E2-E3B085C9AB24}">
                    <p16:designElem xmlns=""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grpSp>
      </p:grpSp>
      <p:pic>
        <p:nvPicPr>
          <p:cNvPr id="274" name="Picture 2">
            <a:extLst>
              <a:ext uri="{FF2B5EF4-FFF2-40B4-BE49-F238E27FC236}">
                <a16:creationId xmlns="" xmlns:a16="http://schemas.microsoft.com/office/drawing/2014/main" id="{6D651BB0-1DFD-4941-83DD-704006F6B139}"/>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p:nvSpPr>
          <p:cNvPr id="276" name="Round Diagonal Corner Rectangle 6">
            <a:extLst>
              <a:ext uri="{FF2B5EF4-FFF2-40B4-BE49-F238E27FC236}">
                <a16:creationId xmlns="" xmlns:a16="http://schemas.microsoft.com/office/drawing/2014/main" id="{3D66C6E3-EBD2-40B7-8FD8-D6D2250FC482}"/>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980544" y="808057"/>
            <a:ext cx="10227733" cy="5234394"/>
          </a:xfrm>
          <a:prstGeom prst="round2DiagRect">
            <a:avLst>
              <a:gd name="adj1" fmla="val 6185"/>
              <a:gd name="adj2" fmla="val 0"/>
            </a:avLst>
          </a:prstGeom>
          <a:solidFill>
            <a:srgbClr val="FFFFFF"/>
          </a:solid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4022308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231" name="Picture 2">
            <a:extLst>
              <a:ext uri="{FF2B5EF4-FFF2-40B4-BE49-F238E27FC236}">
                <a16:creationId xmlns="" xmlns:a16="http://schemas.microsoft.com/office/drawing/2014/main" id="{EA8ADA9F-99E3-4964-8962-1118D1439FBA}"/>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grpSp>
        <p:nvGrpSpPr>
          <p:cNvPr id="233" name="Group 232">
            <a:extLst>
              <a:ext uri="{FF2B5EF4-FFF2-40B4-BE49-F238E27FC236}">
                <a16:creationId xmlns="" xmlns:a16="http://schemas.microsoft.com/office/drawing/2014/main" id="{366C3164-AA9F-47E3-913A-4F002BC00F6E}"/>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14288" y="0"/>
            <a:ext cx="12053888" cy="6858001"/>
            <a:chOff x="-14288" y="0"/>
            <a:chExt cx="12053888" cy="6858001"/>
          </a:xfrm>
        </p:grpSpPr>
        <p:grpSp>
          <p:nvGrpSpPr>
            <p:cNvPr id="234" name="Group 233">
              <a:extLst>
                <a:ext uri="{FF2B5EF4-FFF2-40B4-BE49-F238E27FC236}">
                  <a16:creationId xmlns="" xmlns:a16="http://schemas.microsoft.com/office/drawing/2014/main" id="{23FFBAC2-26D2-48B6-B2AA-34AEA0E79E28}"/>
                </a:ext>
                <a:ext uri="{C183D7F6-B498-43B3-948B-1728B52AA6E4}">
                  <adec:decorative xmlns="" xmlns:adec="http://schemas.microsoft.com/office/drawing/2017/decorative" val="1"/>
                </a:ext>
              </a:extLst>
            </p:cNvPr>
            <p:cNvGrpSpPr/>
            <p:nvPr>
              <p:extLst>
                <p:ext uri="{386F3935-93C4-4BCD-93E2-E3B085C9AB24}">
                  <p16:designElem xmlns="" xmlns:p16="http://schemas.microsoft.com/office/powerpoint/2015/main" val="1"/>
                </p:ext>
              </p:extLst>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46" name="Rectangle 5">
                <a:extLst>
                  <a:ext uri="{FF2B5EF4-FFF2-40B4-BE49-F238E27FC236}">
                    <a16:creationId xmlns="" xmlns:a16="http://schemas.microsoft.com/office/drawing/2014/main" id="{9B164BCB-27D3-4B8C-AC13-0A6F461082B7}"/>
                  </a:ext>
                  <a:ext uri="{C183D7F6-B498-43B3-948B-1728B52AA6E4}">
                    <adec:decorative xmlns="" xmlns:adec="http://schemas.microsoft.com/office/drawing/2017/decorative" val="1"/>
                  </a:ext>
                </a:extLst>
              </p:cNvPr>
              <p:cNvSpPr>
                <a:spLocks noChangeArrowheads="1"/>
              </p:cNvSpPr>
              <p:nvPr>
                <p:extLst>
                  <p:ext uri="{386F3935-93C4-4BCD-93E2-E3B085C9AB24}">
                    <p16:designElem xmlns=""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247" name="Freeform 6">
                <a:extLst>
                  <a:ext uri="{FF2B5EF4-FFF2-40B4-BE49-F238E27FC236}">
                    <a16:creationId xmlns="" xmlns:a16="http://schemas.microsoft.com/office/drawing/2014/main" id="{10B247BE-F4A2-4259-9B20-FB9A555D2802}"/>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8" name="Freeform 7">
                <a:extLst>
                  <a:ext uri="{FF2B5EF4-FFF2-40B4-BE49-F238E27FC236}">
                    <a16:creationId xmlns="" xmlns:a16="http://schemas.microsoft.com/office/drawing/2014/main" id="{39322C5A-DB6D-4B28-8C1C-1B1E89678918}"/>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9" name="Freeform 8">
                <a:extLst>
                  <a:ext uri="{FF2B5EF4-FFF2-40B4-BE49-F238E27FC236}">
                    <a16:creationId xmlns="" xmlns:a16="http://schemas.microsoft.com/office/drawing/2014/main" id="{67009B08-E345-4516-96EC-ED0AB1F30BAF}"/>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0" name="Freeform 9">
                <a:extLst>
                  <a:ext uri="{FF2B5EF4-FFF2-40B4-BE49-F238E27FC236}">
                    <a16:creationId xmlns="" xmlns:a16="http://schemas.microsoft.com/office/drawing/2014/main" id="{DFE2793C-165C-4635-A26E-C569C8E0C536}"/>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1" name="Freeform 10">
                <a:extLst>
                  <a:ext uri="{FF2B5EF4-FFF2-40B4-BE49-F238E27FC236}">
                    <a16:creationId xmlns="" xmlns:a16="http://schemas.microsoft.com/office/drawing/2014/main" id="{ECDFEF2C-7B0A-41A1-BB61-C92CB3E3A773}"/>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2" name="Freeform 11">
                <a:extLst>
                  <a:ext uri="{FF2B5EF4-FFF2-40B4-BE49-F238E27FC236}">
                    <a16:creationId xmlns="" xmlns:a16="http://schemas.microsoft.com/office/drawing/2014/main" id="{0012A396-1946-4B40-AA39-0790157CE932}"/>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3" name="Freeform 12">
                <a:extLst>
                  <a:ext uri="{FF2B5EF4-FFF2-40B4-BE49-F238E27FC236}">
                    <a16:creationId xmlns="" xmlns:a16="http://schemas.microsoft.com/office/drawing/2014/main" id="{CD6C6024-F73D-4991-97B9-BE53FF24E311}"/>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4" name="Freeform 13">
                <a:extLst>
                  <a:ext uri="{FF2B5EF4-FFF2-40B4-BE49-F238E27FC236}">
                    <a16:creationId xmlns="" xmlns:a16="http://schemas.microsoft.com/office/drawing/2014/main" id="{5977EDD1-3D10-43FA-B800-7A7C8112B774}"/>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5" name="Freeform 14">
                <a:extLst>
                  <a:ext uri="{FF2B5EF4-FFF2-40B4-BE49-F238E27FC236}">
                    <a16:creationId xmlns="" xmlns:a16="http://schemas.microsoft.com/office/drawing/2014/main" id="{D37988CF-9FC6-48F5-82F8-D2EB0178A3B9}"/>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6" name="Freeform 15">
                <a:extLst>
                  <a:ext uri="{FF2B5EF4-FFF2-40B4-BE49-F238E27FC236}">
                    <a16:creationId xmlns="" xmlns:a16="http://schemas.microsoft.com/office/drawing/2014/main" id="{EC5BB05B-491C-414A-91C3-B1CAB785A84C}"/>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7" name="Line 16">
                <a:extLst>
                  <a:ext uri="{FF2B5EF4-FFF2-40B4-BE49-F238E27FC236}">
                    <a16:creationId xmlns="" xmlns:a16="http://schemas.microsoft.com/office/drawing/2014/main" id="{F3180CB6-F8D2-4596-B6CB-F9CEF5D3894E}"/>
                  </a:ext>
                  <a:ext uri="{C183D7F6-B498-43B3-948B-1728B52AA6E4}">
                    <adec:decorative xmlns="" xmlns:adec="http://schemas.microsoft.com/office/drawing/2017/decorative" val="1"/>
                  </a:ext>
                </a:extLst>
              </p:cNvPr>
              <p:cNvSpPr>
                <a:spLocks noChangeShapeType="1"/>
              </p:cNvSpPr>
              <p:nvPr>
                <p:extLst>
                  <p:ext uri="{386F3935-93C4-4BCD-93E2-E3B085C9AB24}">
                    <p16:designElem xmlns=""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258" name="Freeform 17">
                <a:extLst>
                  <a:ext uri="{FF2B5EF4-FFF2-40B4-BE49-F238E27FC236}">
                    <a16:creationId xmlns="" xmlns:a16="http://schemas.microsoft.com/office/drawing/2014/main" id="{DF338DD3-80F8-4F68-AC7C-361ABF2A9BF7}"/>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9" name="Freeform 18">
                <a:extLst>
                  <a:ext uri="{FF2B5EF4-FFF2-40B4-BE49-F238E27FC236}">
                    <a16:creationId xmlns="" xmlns:a16="http://schemas.microsoft.com/office/drawing/2014/main" id="{9666E4DB-B855-4A4E-BB50-1880738C11D7}"/>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0" name="Freeform 19">
                <a:extLst>
                  <a:ext uri="{FF2B5EF4-FFF2-40B4-BE49-F238E27FC236}">
                    <a16:creationId xmlns="" xmlns:a16="http://schemas.microsoft.com/office/drawing/2014/main" id="{F570FD9C-B435-4EF1-962C-621F1261AA5B}"/>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1" name="Freeform 20">
                <a:extLst>
                  <a:ext uri="{FF2B5EF4-FFF2-40B4-BE49-F238E27FC236}">
                    <a16:creationId xmlns="" xmlns:a16="http://schemas.microsoft.com/office/drawing/2014/main" id="{E236AF0B-3BDC-43C3-8FFC-2A94121E9463}"/>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2" name="Rectangle 21">
                <a:extLst>
                  <a:ext uri="{FF2B5EF4-FFF2-40B4-BE49-F238E27FC236}">
                    <a16:creationId xmlns="" xmlns:a16="http://schemas.microsoft.com/office/drawing/2014/main" id="{3BA2C208-5097-4497-AA2C-ADDDAB48B6A5}"/>
                  </a:ext>
                  <a:ext uri="{C183D7F6-B498-43B3-948B-1728B52AA6E4}">
                    <adec:decorative xmlns="" xmlns:adec="http://schemas.microsoft.com/office/drawing/2017/decorative" val="1"/>
                  </a:ext>
                </a:extLst>
              </p:cNvPr>
              <p:cNvSpPr>
                <a:spLocks noChangeArrowheads="1"/>
              </p:cNvSpPr>
              <p:nvPr>
                <p:extLst>
                  <p:ext uri="{386F3935-93C4-4BCD-93E2-E3B085C9AB24}">
                    <p16:designElem xmlns=""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263" name="Freeform 22">
                <a:extLst>
                  <a:ext uri="{FF2B5EF4-FFF2-40B4-BE49-F238E27FC236}">
                    <a16:creationId xmlns="" xmlns:a16="http://schemas.microsoft.com/office/drawing/2014/main" id="{6A45DD96-8D07-43CA-B036-6FDA880A17B2}"/>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4" name="Freeform 23">
                <a:extLst>
                  <a:ext uri="{FF2B5EF4-FFF2-40B4-BE49-F238E27FC236}">
                    <a16:creationId xmlns="" xmlns:a16="http://schemas.microsoft.com/office/drawing/2014/main" id="{AF7F7CBB-E154-4CD5-9ED0-D5DDC1DFEAE0}"/>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5" name="Freeform 24">
                <a:extLst>
                  <a:ext uri="{FF2B5EF4-FFF2-40B4-BE49-F238E27FC236}">
                    <a16:creationId xmlns="" xmlns:a16="http://schemas.microsoft.com/office/drawing/2014/main" id="{EFF4AB16-41DD-4877-8C28-ED78F4CA7FEA}"/>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6" name="Freeform 25">
                <a:extLst>
                  <a:ext uri="{FF2B5EF4-FFF2-40B4-BE49-F238E27FC236}">
                    <a16:creationId xmlns="" xmlns:a16="http://schemas.microsoft.com/office/drawing/2014/main" id="{30BCBD5D-92EB-487E-B1D0-F9000D45D100}"/>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7" name="Freeform 26">
                <a:extLst>
                  <a:ext uri="{FF2B5EF4-FFF2-40B4-BE49-F238E27FC236}">
                    <a16:creationId xmlns="" xmlns:a16="http://schemas.microsoft.com/office/drawing/2014/main" id="{DA07BDB8-9827-4EBF-9B99-6C503EA0BC64}"/>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8" name="Freeform 27">
                <a:extLst>
                  <a:ext uri="{FF2B5EF4-FFF2-40B4-BE49-F238E27FC236}">
                    <a16:creationId xmlns="" xmlns:a16="http://schemas.microsoft.com/office/drawing/2014/main" id="{7F41FB05-1B3F-450A-A1A7-8C8BD182A540}"/>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9" name="Freeform 28">
                <a:extLst>
                  <a:ext uri="{FF2B5EF4-FFF2-40B4-BE49-F238E27FC236}">
                    <a16:creationId xmlns="" xmlns:a16="http://schemas.microsoft.com/office/drawing/2014/main" id="{0629E219-1F32-41C1-B921-05E4561179BE}"/>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70" name="Freeform 29">
                <a:extLst>
                  <a:ext uri="{FF2B5EF4-FFF2-40B4-BE49-F238E27FC236}">
                    <a16:creationId xmlns="" xmlns:a16="http://schemas.microsoft.com/office/drawing/2014/main" id="{8081FB28-486E-4C09-9D15-0B2657B56FB0}"/>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71" name="Freeform 30">
                <a:extLst>
                  <a:ext uri="{FF2B5EF4-FFF2-40B4-BE49-F238E27FC236}">
                    <a16:creationId xmlns="" xmlns:a16="http://schemas.microsoft.com/office/drawing/2014/main" id="{CB547EFB-F29D-4336-9644-0AE7A94EA4CD}"/>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72" name="Freeform 31">
                <a:extLst>
                  <a:ext uri="{FF2B5EF4-FFF2-40B4-BE49-F238E27FC236}">
                    <a16:creationId xmlns="" xmlns:a16="http://schemas.microsoft.com/office/drawing/2014/main" id="{BB2793F4-FAD7-459A-BC46-06BB1D4FAAC3}"/>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grpSp>
        <p:grpSp>
          <p:nvGrpSpPr>
            <p:cNvPr id="235" name="Group 234">
              <a:extLst>
                <a:ext uri="{FF2B5EF4-FFF2-40B4-BE49-F238E27FC236}">
                  <a16:creationId xmlns="" xmlns:a16="http://schemas.microsoft.com/office/drawing/2014/main" id="{FC01589C-0235-4B21-B264-777746D4D595}"/>
                </a:ext>
                <a:ext uri="{C183D7F6-B498-43B3-948B-1728B52AA6E4}">
                  <adec:decorative xmlns="" xmlns:adec="http://schemas.microsoft.com/office/drawing/2017/decorative" val="1"/>
                </a:ext>
              </a:extLst>
            </p:cNvPr>
            <p:cNvGrpSpPr/>
            <p:nvPr>
              <p:extLst>
                <p:ext uri="{386F3935-93C4-4BCD-93E2-E3B085C9AB24}">
                  <p16:designElem xmlns=""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236" name="Freeform 32">
                <a:extLst>
                  <a:ext uri="{FF2B5EF4-FFF2-40B4-BE49-F238E27FC236}">
                    <a16:creationId xmlns="" xmlns:a16="http://schemas.microsoft.com/office/drawing/2014/main" id="{678F5669-8CE7-445E-8D54-49C5E2013B4D}"/>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37" name="Freeform 33">
                <a:extLst>
                  <a:ext uri="{FF2B5EF4-FFF2-40B4-BE49-F238E27FC236}">
                    <a16:creationId xmlns="" xmlns:a16="http://schemas.microsoft.com/office/drawing/2014/main" id="{E93A3F8E-D876-485E-9EDC-43E315DE1EE4}"/>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38" name="Freeform 34">
                <a:extLst>
                  <a:ext uri="{FF2B5EF4-FFF2-40B4-BE49-F238E27FC236}">
                    <a16:creationId xmlns="" xmlns:a16="http://schemas.microsoft.com/office/drawing/2014/main" id="{B4F848A6-931A-4CC9-9B29-C7A9CEA3ACED}"/>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39" name="Freeform 35">
                <a:extLst>
                  <a:ext uri="{FF2B5EF4-FFF2-40B4-BE49-F238E27FC236}">
                    <a16:creationId xmlns="" xmlns:a16="http://schemas.microsoft.com/office/drawing/2014/main" id="{5C4204D4-6782-4DB1-8FF8-86CC698AF2F1}"/>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0" name="Freeform 36">
                <a:extLst>
                  <a:ext uri="{FF2B5EF4-FFF2-40B4-BE49-F238E27FC236}">
                    <a16:creationId xmlns="" xmlns:a16="http://schemas.microsoft.com/office/drawing/2014/main" id="{3907C583-5764-43DC-8AF9-992D3472F678}"/>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1" name="Freeform 37">
                <a:extLst>
                  <a:ext uri="{FF2B5EF4-FFF2-40B4-BE49-F238E27FC236}">
                    <a16:creationId xmlns="" xmlns:a16="http://schemas.microsoft.com/office/drawing/2014/main" id="{56CE3D6E-1121-4EF2-9DFB-7F3937FCCD05}"/>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2" name="Freeform 38">
                <a:extLst>
                  <a:ext uri="{FF2B5EF4-FFF2-40B4-BE49-F238E27FC236}">
                    <a16:creationId xmlns="" xmlns:a16="http://schemas.microsoft.com/office/drawing/2014/main" id="{3AEB7245-E197-4AE5-BCFC-7821E49EFE4F}"/>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3" name="Freeform 39">
                <a:extLst>
                  <a:ext uri="{FF2B5EF4-FFF2-40B4-BE49-F238E27FC236}">
                    <a16:creationId xmlns="" xmlns:a16="http://schemas.microsoft.com/office/drawing/2014/main" id="{801E9C76-F4FB-4C4D-9350-B526F294E012}"/>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4" name="Freeform 40">
                <a:extLst>
                  <a:ext uri="{FF2B5EF4-FFF2-40B4-BE49-F238E27FC236}">
                    <a16:creationId xmlns="" xmlns:a16="http://schemas.microsoft.com/office/drawing/2014/main" id="{F9C0C5DE-6C8C-4CD0-9C91-6A132A06DA79}"/>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5" name="Rectangle 41">
                <a:extLst>
                  <a:ext uri="{FF2B5EF4-FFF2-40B4-BE49-F238E27FC236}">
                    <a16:creationId xmlns="" xmlns:a16="http://schemas.microsoft.com/office/drawing/2014/main" id="{955A7039-8B66-4CF0-8048-0AD0F4A5B853}"/>
                  </a:ext>
                  <a:ext uri="{C183D7F6-B498-43B3-948B-1728B52AA6E4}">
                    <adec:decorative xmlns="" xmlns:adec="http://schemas.microsoft.com/office/drawing/2017/decorative" val="1"/>
                  </a:ext>
                </a:extLst>
              </p:cNvPr>
              <p:cNvSpPr>
                <a:spLocks noChangeArrowheads="1"/>
              </p:cNvSpPr>
              <p:nvPr>
                <p:extLst>
                  <p:ext uri="{386F3935-93C4-4BCD-93E2-E3B085C9AB24}">
                    <p16:designElem xmlns=""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grpSp>
      </p:grpSp>
      <p:pic>
        <p:nvPicPr>
          <p:cNvPr id="274" name="Picture 2">
            <a:extLst>
              <a:ext uri="{FF2B5EF4-FFF2-40B4-BE49-F238E27FC236}">
                <a16:creationId xmlns="" xmlns:a16="http://schemas.microsoft.com/office/drawing/2014/main" id="{6D651BB0-1DFD-4941-83DD-704006F6B139}"/>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p:nvSpPr>
          <p:cNvPr id="276" name="Round Diagonal Corner Rectangle 6">
            <a:extLst>
              <a:ext uri="{FF2B5EF4-FFF2-40B4-BE49-F238E27FC236}">
                <a16:creationId xmlns="" xmlns:a16="http://schemas.microsoft.com/office/drawing/2014/main" id="{3D66C6E3-EBD2-40B7-8FD8-D6D2250FC482}"/>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980544" y="808057"/>
            <a:ext cx="10227733" cy="5234394"/>
          </a:xfrm>
          <a:prstGeom prst="round2DiagRect">
            <a:avLst>
              <a:gd name="adj1" fmla="val 6185"/>
              <a:gd name="adj2" fmla="val 0"/>
            </a:avLst>
          </a:prstGeom>
          <a:solidFill>
            <a:srgbClr val="FFFFFF"/>
          </a:solid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5421346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231" name="Picture 2">
            <a:extLst>
              <a:ext uri="{FF2B5EF4-FFF2-40B4-BE49-F238E27FC236}">
                <a16:creationId xmlns="" xmlns:a16="http://schemas.microsoft.com/office/drawing/2014/main" id="{EA8ADA9F-99E3-4964-8962-1118D1439FBA}"/>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grpSp>
        <p:nvGrpSpPr>
          <p:cNvPr id="233" name="Group 232">
            <a:extLst>
              <a:ext uri="{FF2B5EF4-FFF2-40B4-BE49-F238E27FC236}">
                <a16:creationId xmlns="" xmlns:a16="http://schemas.microsoft.com/office/drawing/2014/main" id="{366C3164-AA9F-47E3-913A-4F002BC00F6E}"/>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14288" y="0"/>
            <a:ext cx="12053888" cy="6858001"/>
            <a:chOff x="-14288" y="0"/>
            <a:chExt cx="12053888" cy="6858001"/>
          </a:xfrm>
        </p:grpSpPr>
        <p:grpSp>
          <p:nvGrpSpPr>
            <p:cNvPr id="234" name="Group 233">
              <a:extLst>
                <a:ext uri="{FF2B5EF4-FFF2-40B4-BE49-F238E27FC236}">
                  <a16:creationId xmlns="" xmlns:a16="http://schemas.microsoft.com/office/drawing/2014/main" id="{23FFBAC2-26D2-48B6-B2AA-34AEA0E79E28}"/>
                </a:ext>
                <a:ext uri="{C183D7F6-B498-43B3-948B-1728B52AA6E4}">
                  <adec:decorative xmlns="" xmlns:adec="http://schemas.microsoft.com/office/drawing/2017/decorative" val="1"/>
                </a:ext>
              </a:extLst>
            </p:cNvPr>
            <p:cNvGrpSpPr/>
            <p:nvPr>
              <p:extLst>
                <p:ext uri="{386F3935-93C4-4BCD-93E2-E3B085C9AB24}">
                  <p16:designElem xmlns="" xmlns:p16="http://schemas.microsoft.com/office/powerpoint/2015/main" val="1"/>
                </p:ext>
              </p:extLst>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46" name="Rectangle 5">
                <a:extLst>
                  <a:ext uri="{FF2B5EF4-FFF2-40B4-BE49-F238E27FC236}">
                    <a16:creationId xmlns="" xmlns:a16="http://schemas.microsoft.com/office/drawing/2014/main" id="{9B164BCB-27D3-4B8C-AC13-0A6F461082B7}"/>
                  </a:ext>
                  <a:ext uri="{C183D7F6-B498-43B3-948B-1728B52AA6E4}">
                    <adec:decorative xmlns="" xmlns:adec="http://schemas.microsoft.com/office/drawing/2017/decorative" val="1"/>
                  </a:ext>
                </a:extLst>
              </p:cNvPr>
              <p:cNvSpPr>
                <a:spLocks noChangeArrowheads="1"/>
              </p:cNvSpPr>
              <p:nvPr>
                <p:extLst>
                  <p:ext uri="{386F3935-93C4-4BCD-93E2-E3B085C9AB24}">
                    <p16:designElem xmlns=""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247" name="Freeform 6">
                <a:extLst>
                  <a:ext uri="{FF2B5EF4-FFF2-40B4-BE49-F238E27FC236}">
                    <a16:creationId xmlns="" xmlns:a16="http://schemas.microsoft.com/office/drawing/2014/main" id="{10B247BE-F4A2-4259-9B20-FB9A555D2802}"/>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8" name="Freeform 7">
                <a:extLst>
                  <a:ext uri="{FF2B5EF4-FFF2-40B4-BE49-F238E27FC236}">
                    <a16:creationId xmlns="" xmlns:a16="http://schemas.microsoft.com/office/drawing/2014/main" id="{39322C5A-DB6D-4B28-8C1C-1B1E89678918}"/>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9" name="Freeform 8">
                <a:extLst>
                  <a:ext uri="{FF2B5EF4-FFF2-40B4-BE49-F238E27FC236}">
                    <a16:creationId xmlns="" xmlns:a16="http://schemas.microsoft.com/office/drawing/2014/main" id="{67009B08-E345-4516-96EC-ED0AB1F30BAF}"/>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0" name="Freeform 9">
                <a:extLst>
                  <a:ext uri="{FF2B5EF4-FFF2-40B4-BE49-F238E27FC236}">
                    <a16:creationId xmlns="" xmlns:a16="http://schemas.microsoft.com/office/drawing/2014/main" id="{DFE2793C-165C-4635-A26E-C569C8E0C536}"/>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1" name="Freeform 10">
                <a:extLst>
                  <a:ext uri="{FF2B5EF4-FFF2-40B4-BE49-F238E27FC236}">
                    <a16:creationId xmlns="" xmlns:a16="http://schemas.microsoft.com/office/drawing/2014/main" id="{ECDFEF2C-7B0A-41A1-BB61-C92CB3E3A773}"/>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2" name="Freeform 11">
                <a:extLst>
                  <a:ext uri="{FF2B5EF4-FFF2-40B4-BE49-F238E27FC236}">
                    <a16:creationId xmlns="" xmlns:a16="http://schemas.microsoft.com/office/drawing/2014/main" id="{0012A396-1946-4B40-AA39-0790157CE932}"/>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3" name="Freeform 12">
                <a:extLst>
                  <a:ext uri="{FF2B5EF4-FFF2-40B4-BE49-F238E27FC236}">
                    <a16:creationId xmlns="" xmlns:a16="http://schemas.microsoft.com/office/drawing/2014/main" id="{CD6C6024-F73D-4991-97B9-BE53FF24E311}"/>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4" name="Freeform 13">
                <a:extLst>
                  <a:ext uri="{FF2B5EF4-FFF2-40B4-BE49-F238E27FC236}">
                    <a16:creationId xmlns="" xmlns:a16="http://schemas.microsoft.com/office/drawing/2014/main" id="{5977EDD1-3D10-43FA-B800-7A7C8112B774}"/>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5" name="Freeform 14">
                <a:extLst>
                  <a:ext uri="{FF2B5EF4-FFF2-40B4-BE49-F238E27FC236}">
                    <a16:creationId xmlns="" xmlns:a16="http://schemas.microsoft.com/office/drawing/2014/main" id="{D37988CF-9FC6-48F5-82F8-D2EB0178A3B9}"/>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6" name="Freeform 15">
                <a:extLst>
                  <a:ext uri="{FF2B5EF4-FFF2-40B4-BE49-F238E27FC236}">
                    <a16:creationId xmlns="" xmlns:a16="http://schemas.microsoft.com/office/drawing/2014/main" id="{EC5BB05B-491C-414A-91C3-B1CAB785A84C}"/>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7" name="Line 16">
                <a:extLst>
                  <a:ext uri="{FF2B5EF4-FFF2-40B4-BE49-F238E27FC236}">
                    <a16:creationId xmlns="" xmlns:a16="http://schemas.microsoft.com/office/drawing/2014/main" id="{F3180CB6-F8D2-4596-B6CB-F9CEF5D3894E}"/>
                  </a:ext>
                  <a:ext uri="{C183D7F6-B498-43B3-948B-1728B52AA6E4}">
                    <adec:decorative xmlns="" xmlns:adec="http://schemas.microsoft.com/office/drawing/2017/decorative" val="1"/>
                  </a:ext>
                </a:extLst>
              </p:cNvPr>
              <p:cNvSpPr>
                <a:spLocks noChangeShapeType="1"/>
              </p:cNvSpPr>
              <p:nvPr>
                <p:extLst>
                  <p:ext uri="{386F3935-93C4-4BCD-93E2-E3B085C9AB24}">
                    <p16:designElem xmlns=""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258" name="Freeform 17">
                <a:extLst>
                  <a:ext uri="{FF2B5EF4-FFF2-40B4-BE49-F238E27FC236}">
                    <a16:creationId xmlns="" xmlns:a16="http://schemas.microsoft.com/office/drawing/2014/main" id="{DF338DD3-80F8-4F68-AC7C-361ABF2A9BF7}"/>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9" name="Freeform 18">
                <a:extLst>
                  <a:ext uri="{FF2B5EF4-FFF2-40B4-BE49-F238E27FC236}">
                    <a16:creationId xmlns="" xmlns:a16="http://schemas.microsoft.com/office/drawing/2014/main" id="{9666E4DB-B855-4A4E-BB50-1880738C11D7}"/>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0" name="Freeform 19">
                <a:extLst>
                  <a:ext uri="{FF2B5EF4-FFF2-40B4-BE49-F238E27FC236}">
                    <a16:creationId xmlns="" xmlns:a16="http://schemas.microsoft.com/office/drawing/2014/main" id="{F570FD9C-B435-4EF1-962C-621F1261AA5B}"/>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1" name="Freeform 20">
                <a:extLst>
                  <a:ext uri="{FF2B5EF4-FFF2-40B4-BE49-F238E27FC236}">
                    <a16:creationId xmlns="" xmlns:a16="http://schemas.microsoft.com/office/drawing/2014/main" id="{E236AF0B-3BDC-43C3-8FFC-2A94121E9463}"/>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2" name="Rectangle 21">
                <a:extLst>
                  <a:ext uri="{FF2B5EF4-FFF2-40B4-BE49-F238E27FC236}">
                    <a16:creationId xmlns="" xmlns:a16="http://schemas.microsoft.com/office/drawing/2014/main" id="{3BA2C208-5097-4497-AA2C-ADDDAB48B6A5}"/>
                  </a:ext>
                  <a:ext uri="{C183D7F6-B498-43B3-948B-1728B52AA6E4}">
                    <adec:decorative xmlns="" xmlns:adec="http://schemas.microsoft.com/office/drawing/2017/decorative" val="1"/>
                  </a:ext>
                </a:extLst>
              </p:cNvPr>
              <p:cNvSpPr>
                <a:spLocks noChangeArrowheads="1"/>
              </p:cNvSpPr>
              <p:nvPr>
                <p:extLst>
                  <p:ext uri="{386F3935-93C4-4BCD-93E2-E3B085C9AB24}">
                    <p16:designElem xmlns=""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263" name="Freeform 22">
                <a:extLst>
                  <a:ext uri="{FF2B5EF4-FFF2-40B4-BE49-F238E27FC236}">
                    <a16:creationId xmlns="" xmlns:a16="http://schemas.microsoft.com/office/drawing/2014/main" id="{6A45DD96-8D07-43CA-B036-6FDA880A17B2}"/>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4" name="Freeform 23">
                <a:extLst>
                  <a:ext uri="{FF2B5EF4-FFF2-40B4-BE49-F238E27FC236}">
                    <a16:creationId xmlns="" xmlns:a16="http://schemas.microsoft.com/office/drawing/2014/main" id="{AF7F7CBB-E154-4CD5-9ED0-D5DDC1DFEAE0}"/>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5" name="Freeform 24">
                <a:extLst>
                  <a:ext uri="{FF2B5EF4-FFF2-40B4-BE49-F238E27FC236}">
                    <a16:creationId xmlns="" xmlns:a16="http://schemas.microsoft.com/office/drawing/2014/main" id="{EFF4AB16-41DD-4877-8C28-ED78F4CA7FEA}"/>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6" name="Freeform 25">
                <a:extLst>
                  <a:ext uri="{FF2B5EF4-FFF2-40B4-BE49-F238E27FC236}">
                    <a16:creationId xmlns="" xmlns:a16="http://schemas.microsoft.com/office/drawing/2014/main" id="{30BCBD5D-92EB-487E-B1D0-F9000D45D100}"/>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7" name="Freeform 26">
                <a:extLst>
                  <a:ext uri="{FF2B5EF4-FFF2-40B4-BE49-F238E27FC236}">
                    <a16:creationId xmlns="" xmlns:a16="http://schemas.microsoft.com/office/drawing/2014/main" id="{DA07BDB8-9827-4EBF-9B99-6C503EA0BC64}"/>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8" name="Freeform 27">
                <a:extLst>
                  <a:ext uri="{FF2B5EF4-FFF2-40B4-BE49-F238E27FC236}">
                    <a16:creationId xmlns="" xmlns:a16="http://schemas.microsoft.com/office/drawing/2014/main" id="{7F41FB05-1B3F-450A-A1A7-8C8BD182A540}"/>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9" name="Freeform 28">
                <a:extLst>
                  <a:ext uri="{FF2B5EF4-FFF2-40B4-BE49-F238E27FC236}">
                    <a16:creationId xmlns="" xmlns:a16="http://schemas.microsoft.com/office/drawing/2014/main" id="{0629E219-1F32-41C1-B921-05E4561179BE}"/>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70" name="Freeform 29">
                <a:extLst>
                  <a:ext uri="{FF2B5EF4-FFF2-40B4-BE49-F238E27FC236}">
                    <a16:creationId xmlns="" xmlns:a16="http://schemas.microsoft.com/office/drawing/2014/main" id="{8081FB28-486E-4C09-9D15-0B2657B56FB0}"/>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71" name="Freeform 30">
                <a:extLst>
                  <a:ext uri="{FF2B5EF4-FFF2-40B4-BE49-F238E27FC236}">
                    <a16:creationId xmlns="" xmlns:a16="http://schemas.microsoft.com/office/drawing/2014/main" id="{CB547EFB-F29D-4336-9644-0AE7A94EA4CD}"/>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72" name="Freeform 31">
                <a:extLst>
                  <a:ext uri="{FF2B5EF4-FFF2-40B4-BE49-F238E27FC236}">
                    <a16:creationId xmlns="" xmlns:a16="http://schemas.microsoft.com/office/drawing/2014/main" id="{BB2793F4-FAD7-459A-BC46-06BB1D4FAAC3}"/>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grpSp>
        <p:grpSp>
          <p:nvGrpSpPr>
            <p:cNvPr id="235" name="Group 234">
              <a:extLst>
                <a:ext uri="{FF2B5EF4-FFF2-40B4-BE49-F238E27FC236}">
                  <a16:creationId xmlns="" xmlns:a16="http://schemas.microsoft.com/office/drawing/2014/main" id="{FC01589C-0235-4B21-B264-777746D4D595}"/>
                </a:ext>
                <a:ext uri="{C183D7F6-B498-43B3-948B-1728B52AA6E4}">
                  <adec:decorative xmlns="" xmlns:adec="http://schemas.microsoft.com/office/drawing/2017/decorative" val="1"/>
                </a:ext>
              </a:extLst>
            </p:cNvPr>
            <p:cNvGrpSpPr/>
            <p:nvPr>
              <p:extLst>
                <p:ext uri="{386F3935-93C4-4BCD-93E2-E3B085C9AB24}">
                  <p16:designElem xmlns=""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236" name="Freeform 32">
                <a:extLst>
                  <a:ext uri="{FF2B5EF4-FFF2-40B4-BE49-F238E27FC236}">
                    <a16:creationId xmlns="" xmlns:a16="http://schemas.microsoft.com/office/drawing/2014/main" id="{678F5669-8CE7-445E-8D54-49C5E2013B4D}"/>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37" name="Freeform 33">
                <a:extLst>
                  <a:ext uri="{FF2B5EF4-FFF2-40B4-BE49-F238E27FC236}">
                    <a16:creationId xmlns="" xmlns:a16="http://schemas.microsoft.com/office/drawing/2014/main" id="{E93A3F8E-D876-485E-9EDC-43E315DE1EE4}"/>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38" name="Freeform 34">
                <a:extLst>
                  <a:ext uri="{FF2B5EF4-FFF2-40B4-BE49-F238E27FC236}">
                    <a16:creationId xmlns="" xmlns:a16="http://schemas.microsoft.com/office/drawing/2014/main" id="{B4F848A6-931A-4CC9-9B29-C7A9CEA3ACED}"/>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39" name="Freeform 35">
                <a:extLst>
                  <a:ext uri="{FF2B5EF4-FFF2-40B4-BE49-F238E27FC236}">
                    <a16:creationId xmlns="" xmlns:a16="http://schemas.microsoft.com/office/drawing/2014/main" id="{5C4204D4-6782-4DB1-8FF8-86CC698AF2F1}"/>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0" name="Freeform 36">
                <a:extLst>
                  <a:ext uri="{FF2B5EF4-FFF2-40B4-BE49-F238E27FC236}">
                    <a16:creationId xmlns="" xmlns:a16="http://schemas.microsoft.com/office/drawing/2014/main" id="{3907C583-5764-43DC-8AF9-992D3472F678}"/>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1" name="Freeform 37">
                <a:extLst>
                  <a:ext uri="{FF2B5EF4-FFF2-40B4-BE49-F238E27FC236}">
                    <a16:creationId xmlns="" xmlns:a16="http://schemas.microsoft.com/office/drawing/2014/main" id="{56CE3D6E-1121-4EF2-9DFB-7F3937FCCD05}"/>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2" name="Freeform 38">
                <a:extLst>
                  <a:ext uri="{FF2B5EF4-FFF2-40B4-BE49-F238E27FC236}">
                    <a16:creationId xmlns="" xmlns:a16="http://schemas.microsoft.com/office/drawing/2014/main" id="{3AEB7245-E197-4AE5-BCFC-7821E49EFE4F}"/>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3" name="Freeform 39">
                <a:extLst>
                  <a:ext uri="{FF2B5EF4-FFF2-40B4-BE49-F238E27FC236}">
                    <a16:creationId xmlns="" xmlns:a16="http://schemas.microsoft.com/office/drawing/2014/main" id="{801E9C76-F4FB-4C4D-9350-B526F294E012}"/>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4" name="Freeform 40">
                <a:extLst>
                  <a:ext uri="{FF2B5EF4-FFF2-40B4-BE49-F238E27FC236}">
                    <a16:creationId xmlns="" xmlns:a16="http://schemas.microsoft.com/office/drawing/2014/main" id="{F9C0C5DE-6C8C-4CD0-9C91-6A132A06DA79}"/>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5" name="Rectangle 41">
                <a:extLst>
                  <a:ext uri="{FF2B5EF4-FFF2-40B4-BE49-F238E27FC236}">
                    <a16:creationId xmlns="" xmlns:a16="http://schemas.microsoft.com/office/drawing/2014/main" id="{955A7039-8B66-4CF0-8048-0AD0F4A5B853}"/>
                  </a:ext>
                  <a:ext uri="{C183D7F6-B498-43B3-948B-1728B52AA6E4}">
                    <adec:decorative xmlns="" xmlns:adec="http://schemas.microsoft.com/office/drawing/2017/decorative" val="1"/>
                  </a:ext>
                </a:extLst>
              </p:cNvPr>
              <p:cNvSpPr>
                <a:spLocks noChangeArrowheads="1"/>
              </p:cNvSpPr>
              <p:nvPr>
                <p:extLst>
                  <p:ext uri="{386F3935-93C4-4BCD-93E2-E3B085C9AB24}">
                    <p16:designElem xmlns=""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grpSp>
      </p:grpSp>
      <p:pic>
        <p:nvPicPr>
          <p:cNvPr id="274" name="Picture 2">
            <a:extLst>
              <a:ext uri="{FF2B5EF4-FFF2-40B4-BE49-F238E27FC236}">
                <a16:creationId xmlns="" xmlns:a16="http://schemas.microsoft.com/office/drawing/2014/main" id="{6D651BB0-1DFD-4941-83DD-704006F6B139}"/>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p:nvSpPr>
          <p:cNvPr id="276" name="Round Diagonal Corner Rectangle 6">
            <a:extLst>
              <a:ext uri="{FF2B5EF4-FFF2-40B4-BE49-F238E27FC236}">
                <a16:creationId xmlns="" xmlns:a16="http://schemas.microsoft.com/office/drawing/2014/main" id="{3D66C6E3-EBD2-40B7-8FD8-D6D2250FC482}"/>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980544" y="808057"/>
            <a:ext cx="10227733" cy="5234394"/>
          </a:xfrm>
          <a:prstGeom prst="round2DiagRect">
            <a:avLst>
              <a:gd name="adj1" fmla="val 6185"/>
              <a:gd name="adj2" fmla="val 0"/>
            </a:avLst>
          </a:prstGeom>
          <a:solidFill>
            <a:srgbClr val="FFFFFF"/>
          </a:solid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2186051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231" name="Picture 2">
            <a:extLst>
              <a:ext uri="{FF2B5EF4-FFF2-40B4-BE49-F238E27FC236}">
                <a16:creationId xmlns="" xmlns:a16="http://schemas.microsoft.com/office/drawing/2014/main" id="{EA8ADA9F-99E3-4964-8962-1118D1439FBA}"/>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grpSp>
        <p:nvGrpSpPr>
          <p:cNvPr id="233" name="Group 232">
            <a:extLst>
              <a:ext uri="{FF2B5EF4-FFF2-40B4-BE49-F238E27FC236}">
                <a16:creationId xmlns="" xmlns:a16="http://schemas.microsoft.com/office/drawing/2014/main" id="{366C3164-AA9F-47E3-913A-4F002BC00F6E}"/>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14288" y="0"/>
            <a:ext cx="12053888" cy="6858001"/>
            <a:chOff x="-14288" y="0"/>
            <a:chExt cx="12053888" cy="6858001"/>
          </a:xfrm>
        </p:grpSpPr>
        <p:grpSp>
          <p:nvGrpSpPr>
            <p:cNvPr id="234" name="Group 233">
              <a:extLst>
                <a:ext uri="{FF2B5EF4-FFF2-40B4-BE49-F238E27FC236}">
                  <a16:creationId xmlns="" xmlns:a16="http://schemas.microsoft.com/office/drawing/2014/main" id="{23FFBAC2-26D2-48B6-B2AA-34AEA0E79E28}"/>
                </a:ext>
                <a:ext uri="{C183D7F6-B498-43B3-948B-1728B52AA6E4}">
                  <adec:decorative xmlns="" xmlns:adec="http://schemas.microsoft.com/office/drawing/2017/decorative" val="1"/>
                </a:ext>
              </a:extLst>
            </p:cNvPr>
            <p:cNvGrpSpPr/>
            <p:nvPr>
              <p:extLst>
                <p:ext uri="{386F3935-93C4-4BCD-93E2-E3B085C9AB24}">
                  <p16:designElem xmlns="" xmlns:p16="http://schemas.microsoft.com/office/powerpoint/2015/main" val="1"/>
                </p:ext>
              </p:extLst>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46" name="Rectangle 5">
                <a:extLst>
                  <a:ext uri="{FF2B5EF4-FFF2-40B4-BE49-F238E27FC236}">
                    <a16:creationId xmlns="" xmlns:a16="http://schemas.microsoft.com/office/drawing/2014/main" id="{9B164BCB-27D3-4B8C-AC13-0A6F461082B7}"/>
                  </a:ext>
                  <a:ext uri="{C183D7F6-B498-43B3-948B-1728B52AA6E4}">
                    <adec:decorative xmlns="" xmlns:adec="http://schemas.microsoft.com/office/drawing/2017/decorative" val="1"/>
                  </a:ext>
                </a:extLst>
              </p:cNvPr>
              <p:cNvSpPr>
                <a:spLocks noChangeArrowheads="1"/>
              </p:cNvSpPr>
              <p:nvPr>
                <p:extLst>
                  <p:ext uri="{386F3935-93C4-4BCD-93E2-E3B085C9AB24}">
                    <p16:designElem xmlns=""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247" name="Freeform 6">
                <a:extLst>
                  <a:ext uri="{FF2B5EF4-FFF2-40B4-BE49-F238E27FC236}">
                    <a16:creationId xmlns="" xmlns:a16="http://schemas.microsoft.com/office/drawing/2014/main" id="{10B247BE-F4A2-4259-9B20-FB9A555D2802}"/>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8" name="Freeform 7">
                <a:extLst>
                  <a:ext uri="{FF2B5EF4-FFF2-40B4-BE49-F238E27FC236}">
                    <a16:creationId xmlns="" xmlns:a16="http://schemas.microsoft.com/office/drawing/2014/main" id="{39322C5A-DB6D-4B28-8C1C-1B1E89678918}"/>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9" name="Freeform 8">
                <a:extLst>
                  <a:ext uri="{FF2B5EF4-FFF2-40B4-BE49-F238E27FC236}">
                    <a16:creationId xmlns="" xmlns:a16="http://schemas.microsoft.com/office/drawing/2014/main" id="{67009B08-E345-4516-96EC-ED0AB1F30BAF}"/>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0" name="Freeform 9">
                <a:extLst>
                  <a:ext uri="{FF2B5EF4-FFF2-40B4-BE49-F238E27FC236}">
                    <a16:creationId xmlns="" xmlns:a16="http://schemas.microsoft.com/office/drawing/2014/main" id="{DFE2793C-165C-4635-A26E-C569C8E0C536}"/>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1" name="Freeform 10">
                <a:extLst>
                  <a:ext uri="{FF2B5EF4-FFF2-40B4-BE49-F238E27FC236}">
                    <a16:creationId xmlns="" xmlns:a16="http://schemas.microsoft.com/office/drawing/2014/main" id="{ECDFEF2C-7B0A-41A1-BB61-C92CB3E3A773}"/>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2" name="Freeform 11">
                <a:extLst>
                  <a:ext uri="{FF2B5EF4-FFF2-40B4-BE49-F238E27FC236}">
                    <a16:creationId xmlns="" xmlns:a16="http://schemas.microsoft.com/office/drawing/2014/main" id="{0012A396-1946-4B40-AA39-0790157CE932}"/>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3" name="Freeform 12">
                <a:extLst>
                  <a:ext uri="{FF2B5EF4-FFF2-40B4-BE49-F238E27FC236}">
                    <a16:creationId xmlns="" xmlns:a16="http://schemas.microsoft.com/office/drawing/2014/main" id="{CD6C6024-F73D-4991-97B9-BE53FF24E311}"/>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4" name="Freeform 13">
                <a:extLst>
                  <a:ext uri="{FF2B5EF4-FFF2-40B4-BE49-F238E27FC236}">
                    <a16:creationId xmlns="" xmlns:a16="http://schemas.microsoft.com/office/drawing/2014/main" id="{5977EDD1-3D10-43FA-B800-7A7C8112B774}"/>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5" name="Freeform 14">
                <a:extLst>
                  <a:ext uri="{FF2B5EF4-FFF2-40B4-BE49-F238E27FC236}">
                    <a16:creationId xmlns="" xmlns:a16="http://schemas.microsoft.com/office/drawing/2014/main" id="{D37988CF-9FC6-48F5-82F8-D2EB0178A3B9}"/>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6" name="Freeform 15">
                <a:extLst>
                  <a:ext uri="{FF2B5EF4-FFF2-40B4-BE49-F238E27FC236}">
                    <a16:creationId xmlns="" xmlns:a16="http://schemas.microsoft.com/office/drawing/2014/main" id="{EC5BB05B-491C-414A-91C3-B1CAB785A84C}"/>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7" name="Line 16">
                <a:extLst>
                  <a:ext uri="{FF2B5EF4-FFF2-40B4-BE49-F238E27FC236}">
                    <a16:creationId xmlns="" xmlns:a16="http://schemas.microsoft.com/office/drawing/2014/main" id="{F3180CB6-F8D2-4596-B6CB-F9CEF5D3894E}"/>
                  </a:ext>
                  <a:ext uri="{C183D7F6-B498-43B3-948B-1728B52AA6E4}">
                    <adec:decorative xmlns="" xmlns:adec="http://schemas.microsoft.com/office/drawing/2017/decorative" val="1"/>
                  </a:ext>
                </a:extLst>
              </p:cNvPr>
              <p:cNvSpPr>
                <a:spLocks noChangeShapeType="1"/>
              </p:cNvSpPr>
              <p:nvPr>
                <p:extLst>
                  <p:ext uri="{386F3935-93C4-4BCD-93E2-E3B085C9AB24}">
                    <p16:designElem xmlns=""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258" name="Freeform 17">
                <a:extLst>
                  <a:ext uri="{FF2B5EF4-FFF2-40B4-BE49-F238E27FC236}">
                    <a16:creationId xmlns="" xmlns:a16="http://schemas.microsoft.com/office/drawing/2014/main" id="{DF338DD3-80F8-4F68-AC7C-361ABF2A9BF7}"/>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9" name="Freeform 18">
                <a:extLst>
                  <a:ext uri="{FF2B5EF4-FFF2-40B4-BE49-F238E27FC236}">
                    <a16:creationId xmlns="" xmlns:a16="http://schemas.microsoft.com/office/drawing/2014/main" id="{9666E4DB-B855-4A4E-BB50-1880738C11D7}"/>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0" name="Freeform 19">
                <a:extLst>
                  <a:ext uri="{FF2B5EF4-FFF2-40B4-BE49-F238E27FC236}">
                    <a16:creationId xmlns="" xmlns:a16="http://schemas.microsoft.com/office/drawing/2014/main" id="{F570FD9C-B435-4EF1-962C-621F1261AA5B}"/>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1" name="Freeform 20">
                <a:extLst>
                  <a:ext uri="{FF2B5EF4-FFF2-40B4-BE49-F238E27FC236}">
                    <a16:creationId xmlns="" xmlns:a16="http://schemas.microsoft.com/office/drawing/2014/main" id="{E236AF0B-3BDC-43C3-8FFC-2A94121E9463}"/>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2" name="Rectangle 21">
                <a:extLst>
                  <a:ext uri="{FF2B5EF4-FFF2-40B4-BE49-F238E27FC236}">
                    <a16:creationId xmlns="" xmlns:a16="http://schemas.microsoft.com/office/drawing/2014/main" id="{3BA2C208-5097-4497-AA2C-ADDDAB48B6A5}"/>
                  </a:ext>
                  <a:ext uri="{C183D7F6-B498-43B3-948B-1728B52AA6E4}">
                    <adec:decorative xmlns="" xmlns:adec="http://schemas.microsoft.com/office/drawing/2017/decorative" val="1"/>
                  </a:ext>
                </a:extLst>
              </p:cNvPr>
              <p:cNvSpPr>
                <a:spLocks noChangeArrowheads="1"/>
              </p:cNvSpPr>
              <p:nvPr>
                <p:extLst>
                  <p:ext uri="{386F3935-93C4-4BCD-93E2-E3B085C9AB24}">
                    <p16:designElem xmlns=""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263" name="Freeform 22">
                <a:extLst>
                  <a:ext uri="{FF2B5EF4-FFF2-40B4-BE49-F238E27FC236}">
                    <a16:creationId xmlns="" xmlns:a16="http://schemas.microsoft.com/office/drawing/2014/main" id="{6A45DD96-8D07-43CA-B036-6FDA880A17B2}"/>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4" name="Freeform 23">
                <a:extLst>
                  <a:ext uri="{FF2B5EF4-FFF2-40B4-BE49-F238E27FC236}">
                    <a16:creationId xmlns="" xmlns:a16="http://schemas.microsoft.com/office/drawing/2014/main" id="{AF7F7CBB-E154-4CD5-9ED0-D5DDC1DFEAE0}"/>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5" name="Freeform 24">
                <a:extLst>
                  <a:ext uri="{FF2B5EF4-FFF2-40B4-BE49-F238E27FC236}">
                    <a16:creationId xmlns="" xmlns:a16="http://schemas.microsoft.com/office/drawing/2014/main" id="{EFF4AB16-41DD-4877-8C28-ED78F4CA7FEA}"/>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6" name="Freeform 25">
                <a:extLst>
                  <a:ext uri="{FF2B5EF4-FFF2-40B4-BE49-F238E27FC236}">
                    <a16:creationId xmlns="" xmlns:a16="http://schemas.microsoft.com/office/drawing/2014/main" id="{30BCBD5D-92EB-487E-B1D0-F9000D45D100}"/>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7" name="Freeform 26">
                <a:extLst>
                  <a:ext uri="{FF2B5EF4-FFF2-40B4-BE49-F238E27FC236}">
                    <a16:creationId xmlns="" xmlns:a16="http://schemas.microsoft.com/office/drawing/2014/main" id="{DA07BDB8-9827-4EBF-9B99-6C503EA0BC64}"/>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8" name="Freeform 27">
                <a:extLst>
                  <a:ext uri="{FF2B5EF4-FFF2-40B4-BE49-F238E27FC236}">
                    <a16:creationId xmlns="" xmlns:a16="http://schemas.microsoft.com/office/drawing/2014/main" id="{7F41FB05-1B3F-450A-A1A7-8C8BD182A540}"/>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9" name="Freeform 28">
                <a:extLst>
                  <a:ext uri="{FF2B5EF4-FFF2-40B4-BE49-F238E27FC236}">
                    <a16:creationId xmlns="" xmlns:a16="http://schemas.microsoft.com/office/drawing/2014/main" id="{0629E219-1F32-41C1-B921-05E4561179BE}"/>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70" name="Freeform 29">
                <a:extLst>
                  <a:ext uri="{FF2B5EF4-FFF2-40B4-BE49-F238E27FC236}">
                    <a16:creationId xmlns="" xmlns:a16="http://schemas.microsoft.com/office/drawing/2014/main" id="{8081FB28-486E-4C09-9D15-0B2657B56FB0}"/>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71" name="Freeform 30">
                <a:extLst>
                  <a:ext uri="{FF2B5EF4-FFF2-40B4-BE49-F238E27FC236}">
                    <a16:creationId xmlns="" xmlns:a16="http://schemas.microsoft.com/office/drawing/2014/main" id="{CB547EFB-F29D-4336-9644-0AE7A94EA4CD}"/>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72" name="Freeform 31">
                <a:extLst>
                  <a:ext uri="{FF2B5EF4-FFF2-40B4-BE49-F238E27FC236}">
                    <a16:creationId xmlns="" xmlns:a16="http://schemas.microsoft.com/office/drawing/2014/main" id="{BB2793F4-FAD7-459A-BC46-06BB1D4FAAC3}"/>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grpSp>
        <p:grpSp>
          <p:nvGrpSpPr>
            <p:cNvPr id="235" name="Group 234">
              <a:extLst>
                <a:ext uri="{FF2B5EF4-FFF2-40B4-BE49-F238E27FC236}">
                  <a16:creationId xmlns="" xmlns:a16="http://schemas.microsoft.com/office/drawing/2014/main" id="{FC01589C-0235-4B21-B264-777746D4D595}"/>
                </a:ext>
                <a:ext uri="{C183D7F6-B498-43B3-948B-1728B52AA6E4}">
                  <adec:decorative xmlns="" xmlns:adec="http://schemas.microsoft.com/office/drawing/2017/decorative" val="1"/>
                </a:ext>
              </a:extLst>
            </p:cNvPr>
            <p:cNvGrpSpPr/>
            <p:nvPr>
              <p:extLst>
                <p:ext uri="{386F3935-93C4-4BCD-93E2-E3B085C9AB24}">
                  <p16:designElem xmlns=""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236" name="Freeform 32">
                <a:extLst>
                  <a:ext uri="{FF2B5EF4-FFF2-40B4-BE49-F238E27FC236}">
                    <a16:creationId xmlns="" xmlns:a16="http://schemas.microsoft.com/office/drawing/2014/main" id="{678F5669-8CE7-445E-8D54-49C5E2013B4D}"/>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37" name="Freeform 33">
                <a:extLst>
                  <a:ext uri="{FF2B5EF4-FFF2-40B4-BE49-F238E27FC236}">
                    <a16:creationId xmlns="" xmlns:a16="http://schemas.microsoft.com/office/drawing/2014/main" id="{E93A3F8E-D876-485E-9EDC-43E315DE1EE4}"/>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38" name="Freeform 34">
                <a:extLst>
                  <a:ext uri="{FF2B5EF4-FFF2-40B4-BE49-F238E27FC236}">
                    <a16:creationId xmlns="" xmlns:a16="http://schemas.microsoft.com/office/drawing/2014/main" id="{B4F848A6-931A-4CC9-9B29-C7A9CEA3ACED}"/>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39" name="Freeform 35">
                <a:extLst>
                  <a:ext uri="{FF2B5EF4-FFF2-40B4-BE49-F238E27FC236}">
                    <a16:creationId xmlns="" xmlns:a16="http://schemas.microsoft.com/office/drawing/2014/main" id="{5C4204D4-6782-4DB1-8FF8-86CC698AF2F1}"/>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0" name="Freeform 36">
                <a:extLst>
                  <a:ext uri="{FF2B5EF4-FFF2-40B4-BE49-F238E27FC236}">
                    <a16:creationId xmlns="" xmlns:a16="http://schemas.microsoft.com/office/drawing/2014/main" id="{3907C583-5764-43DC-8AF9-992D3472F678}"/>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1" name="Freeform 37">
                <a:extLst>
                  <a:ext uri="{FF2B5EF4-FFF2-40B4-BE49-F238E27FC236}">
                    <a16:creationId xmlns="" xmlns:a16="http://schemas.microsoft.com/office/drawing/2014/main" id="{56CE3D6E-1121-4EF2-9DFB-7F3937FCCD05}"/>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2" name="Freeform 38">
                <a:extLst>
                  <a:ext uri="{FF2B5EF4-FFF2-40B4-BE49-F238E27FC236}">
                    <a16:creationId xmlns="" xmlns:a16="http://schemas.microsoft.com/office/drawing/2014/main" id="{3AEB7245-E197-4AE5-BCFC-7821E49EFE4F}"/>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3" name="Freeform 39">
                <a:extLst>
                  <a:ext uri="{FF2B5EF4-FFF2-40B4-BE49-F238E27FC236}">
                    <a16:creationId xmlns="" xmlns:a16="http://schemas.microsoft.com/office/drawing/2014/main" id="{801E9C76-F4FB-4C4D-9350-B526F294E012}"/>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4" name="Freeform 40">
                <a:extLst>
                  <a:ext uri="{FF2B5EF4-FFF2-40B4-BE49-F238E27FC236}">
                    <a16:creationId xmlns="" xmlns:a16="http://schemas.microsoft.com/office/drawing/2014/main" id="{F9C0C5DE-6C8C-4CD0-9C91-6A132A06DA79}"/>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5" name="Rectangle 41">
                <a:extLst>
                  <a:ext uri="{FF2B5EF4-FFF2-40B4-BE49-F238E27FC236}">
                    <a16:creationId xmlns="" xmlns:a16="http://schemas.microsoft.com/office/drawing/2014/main" id="{955A7039-8B66-4CF0-8048-0AD0F4A5B853}"/>
                  </a:ext>
                  <a:ext uri="{C183D7F6-B498-43B3-948B-1728B52AA6E4}">
                    <adec:decorative xmlns="" xmlns:adec="http://schemas.microsoft.com/office/drawing/2017/decorative" val="1"/>
                  </a:ext>
                </a:extLst>
              </p:cNvPr>
              <p:cNvSpPr>
                <a:spLocks noChangeArrowheads="1"/>
              </p:cNvSpPr>
              <p:nvPr>
                <p:extLst>
                  <p:ext uri="{386F3935-93C4-4BCD-93E2-E3B085C9AB24}">
                    <p16:designElem xmlns=""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grpSp>
      </p:grpSp>
      <p:pic>
        <p:nvPicPr>
          <p:cNvPr id="274" name="Picture 2">
            <a:extLst>
              <a:ext uri="{FF2B5EF4-FFF2-40B4-BE49-F238E27FC236}">
                <a16:creationId xmlns="" xmlns:a16="http://schemas.microsoft.com/office/drawing/2014/main" id="{6D651BB0-1DFD-4941-83DD-704006F6B139}"/>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p:nvSpPr>
          <p:cNvPr id="276" name="Round Diagonal Corner Rectangle 6">
            <a:extLst>
              <a:ext uri="{FF2B5EF4-FFF2-40B4-BE49-F238E27FC236}">
                <a16:creationId xmlns="" xmlns:a16="http://schemas.microsoft.com/office/drawing/2014/main" id="{3D66C6E3-EBD2-40B7-8FD8-D6D2250FC482}"/>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980544" y="808057"/>
            <a:ext cx="10227733" cy="5234394"/>
          </a:xfrm>
          <a:prstGeom prst="round2DiagRect">
            <a:avLst>
              <a:gd name="adj1" fmla="val 6185"/>
              <a:gd name="adj2" fmla="val 0"/>
            </a:avLst>
          </a:prstGeom>
          <a:solidFill>
            <a:srgbClr val="FFFFFF"/>
          </a:solid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00342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231" name="Picture 2">
            <a:extLst>
              <a:ext uri="{FF2B5EF4-FFF2-40B4-BE49-F238E27FC236}">
                <a16:creationId xmlns="" xmlns:a16="http://schemas.microsoft.com/office/drawing/2014/main" id="{EA8ADA9F-99E3-4964-8962-1118D1439FBA}"/>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grpSp>
        <p:nvGrpSpPr>
          <p:cNvPr id="233" name="Group 232">
            <a:extLst>
              <a:ext uri="{FF2B5EF4-FFF2-40B4-BE49-F238E27FC236}">
                <a16:creationId xmlns="" xmlns:a16="http://schemas.microsoft.com/office/drawing/2014/main" id="{366C3164-AA9F-47E3-913A-4F002BC00F6E}"/>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14288" y="0"/>
            <a:ext cx="12053888" cy="6858001"/>
            <a:chOff x="-14288" y="0"/>
            <a:chExt cx="12053888" cy="6858001"/>
          </a:xfrm>
        </p:grpSpPr>
        <p:grpSp>
          <p:nvGrpSpPr>
            <p:cNvPr id="234" name="Group 233">
              <a:extLst>
                <a:ext uri="{FF2B5EF4-FFF2-40B4-BE49-F238E27FC236}">
                  <a16:creationId xmlns="" xmlns:a16="http://schemas.microsoft.com/office/drawing/2014/main" id="{23FFBAC2-26D2-48B6-B2AA-34AEA0E79E28}"/>
                </a:ext>
                <a:ext uri="{C183D7F6-B498-43B3-948B-1728B52AA6E4}">
                  <adec:decorative xmlns="" xmlns:adec="http://schemas.microsoft.com/office/drawing/2017/decorative" val="1"/>
                </a:ext>
              </a:extLst>
            </p:cNvPr>
            <p:cNvGrpSpPr/>
            <p:nvPr>
              <p:extLst>
                <p:ext uri="{386F3935-93C4-4BCD-93E2-E3B085C9AB24}">
                  <p16:designElem xmlns="" xmlns:p16="http://schemas.microsoft.com/office/powerpoint/2015/main" val="1"/>
                </p:ext>
              </p:extLst>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46" name="Rectangle 5">
                <a:extLst>
                  <a:ext uri="{FF2B5EF4-FFF2-40B4-BE49-F238E27FC236}">
                    <a16:creationId xmlns="" xmlns:a16="http://schemas.microsoft.com/office/drawing/2014/main" id="{9B164BCB-27D3-4B8C-AC13-0A6F461082B7}"/>
                  </a:ext>
                  <a:ext uri="{C183D7F6-B498-43B3-948B-1728B52AA6E4}">
                    <adec:decorative xmlns="" xmlns:adec="http://schemas.microsoft.com/office/drawing/2017/decorative" val="1"/>
                  </a:ext>
                </a:extLst>
              </p:cNvPr>
              <p:cNvSpPr>
                <a:spLocks noChangeArrowheads="1"/>
              </p:cNvSpPr>
              <p:nvPr>
                <p:extLst>
                  <p:ext uri="{386F3935-93C4-4BCD-93E2-E3B085C9AB24}">
                    <p16:designElem xmlns=""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247" name="Freeform 6">
                <a:extLst>
                  <a:ext uri="{FF2B5EF4-FFF2-40B4-BE49-F238E27FC236}">
                    <a16:creationId xmlns="" xmlns:a16="http://schemas.microsoft.com/office/drawing/2014/main" id="{10B247BE-F4A2-4259-9B20-FB9A555D2802}"/>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8" name="Freeform 7">
                <a:extLst>
                  <a:ext uri="{FF2B5EF4-FFF2-40B4-BE49-F238E27FC236}">
                    <a16:creationId xmlns="" xmlns:a16="http://schemas.microsoft.com/office/drawing/2014/main" id="{39322C5A-DB6D-4B28-8C1C-1B1E89678918}"/>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9" name="Freeform 8">
                <a:extLst>
                  <a:ext uri="{FF2B5EF4-FFF2-40B4-BE49-F238E27FC236}">
                    <a16:creationId xmlns="" xmlns:a16="http://schemas.microsoft.com/office/drawing/2014/main" id="{67009B08-E345-4516-96EC-ED0AB1F30BAF}"/>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0" name="Freeform 9">
                <a:extLst>
                  <a:ext uri="{FF2B5EF4-FFF2-40B4-BE49-F238E27FC236}">
                    <a16:creationId xmlns="" xmlns:a16="http://schemas.microsoft.com/office/drawing/2014/main" id="{DFE2793C-165C-4635-A26E-C569C8E0C536}"/>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1" name="Freeform 10">
                <a:extLst>
                  <a:ext uri="{FF2B5EF4-FFF2-40B4-BE49-F238E27FC236}">
                    <a16:creationId xmlns="" xmlns:a16="http://schemas.microsoft.com/office/drawing/2014/main" id="{ECDFEF2C-7B0A-41A1-BB61-C92CB3E3A773}"/>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2" name="Freeform 11">
                <a:extLst>
                  <a:ext uri="{FF2B5EF4-FFF2-40B4-BE49-F238E27FC236}">
                    <a16:creationId xmlns="" xmlns:a16="http://schemas.microsoft.com/office/drawing/2014/main" id="{0012A396-1946-4B40-AA39-0790157CE932}"/>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3" name="Freeform 12">
                <a:extLst>
                  <a:ext uri="{FF2B5EF4-FFF2-40B4-BE49-F238E27FC236}">
                    <a16:creationId xmlns="" xmlns:a16="http://schemas.microsoft.com/office/drawing/2014/main" id="{CD6C6024-F73D-4991-97B9-BE53FF24E311}"/>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4" name="Freeform 13">
                <a:extLst>
                  <a:ext uri="{FF2B5EF4-FFF2-40B4-BE49-F238E27FC236}">
                    <a16:creationId xmlns="" xmlns:a16="http://schemas.microsoft.com/office/drawing/2014/main" id="{5977EDD1-3D10-43FA-B800-7A7C8112B774}"/>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5" name="Freeform 14">
                <a:extLst>
                  <a:ext uri="{FF2B5EF4-FFF2-40B4-BE49-F238E27FC236}">
                    <a16:creationId xmlns="" xmlns:a16="http://schemas.microsoft.com/office/drawing/2014/main" id="{D37988CF-9FC6-48F5-82F8-D2EB0178A3B9}"/>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6" name="Freeform 15">
                <a:extLst>
                  <a:ext uri="{FF2B5EF4-FFF2-40B4-BE49-F238E27FC236}">
                    <a16:creationId xmlns="" xmlns:a16="http://schemas.microsoft.com/office/drawing/2014/main" id="{EC5BB05B-491C-414A-91C3-B1CAB785A84C}"/>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7" name="Line 16">
                <a:extLst>
                  <a:ext uri="{FF2B5EF4-FFF2-40B4-BE49-F238E27FC236}">
                    <a16:creationId xmlns="" xmlns:a16="http://schemas.microsoft.com/office/drawing/2014/main" id="{F3180CB6-F8D2-4596-B6CB-F9CEF5D3894E}"/>
                  </a:ext>
                  <a:ext uri="{C183D7F6-B498-43B3-948B-1728B52AA6E4}">
                    <adec:decorative xmlns="" xmlns:adec="http://schemas.microsoft.com/office/drawing/2017/decorative" val="1"/>
                  </a:ext>
                </a:extLst>
              </p:cNvPr>
              <p:cNvSpPr>
                <a:spLocks noChangeShapeType="1"/>
              </p:cNvSpPr>
              <p:nvPr>
                <p:extLst>
                  <p:ext uri="{386F3935-93C4-4BCD-93E2-E3B085C9AB24}">
                    <p16:designElem xmlns=""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258" name="Freeform 17">
                <a:extLst>
                  <a:ext uri="{FF2B5EF4-FFF2-40B4-BE49-F238E27FC236}">
                    <a16:creationId xmlns="" xmlns:a16="http://schemas.microsoft.com/office/drawing/2014/main" id="{DF338DD3-80F8-4F68-AC7C-361ABF2A9BF7}"/>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9" name="Freeform 18">
                <a:extLst>
                  <a:ext uri="{FF2B5EF4-FFF2-40B4-BE49-F238E27FC236}">
                    <a16:creationId xmlns="" xmlns:a16="http://schemas.microsoft.com/office/drawing/2014/main" id="{9666E4DB-B855-4A4E-BB50-1880738C11D7}"/>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0" name="Freeform 19">
                <a:extLst>
                  <a:ext uri="{FF2B5EF4-FFF2-40B4-BE49-F238E27FC236}">
                    <a16:creationId xmlns="" xmlns:a16="http://schemas.microsoft.com/office/drawing/2014/main" id="{F570FD9C-B435-4EF1-962C-621F1261AA5B}"/>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1" name="Freeform 20">
                <a:extLst>
                  <a:ext uri="{FF2B5EF4-FFF2-40B4-BE49-F238E27FC236}">
                    <a16:creationId xmlns="" xmlns:a16="http://schemas.microsoft.com/office/drawing/2014/main" id="{E236AF0B-3BDC-43C3-8FFC-2A94121E9463}"/>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2" name="Rectangle 21">
                <a:extLst>
                  <a:ext uri="{FF2B5EF4-FFF2-40B4-BE49-F238E27FC236}">
                    <a16:creationId xmlns="" xmlns:a16="http://schemas.microsoft.com/office/drawing/2014/main" id="{3BA2C208-5097-4497-AA2C-ADDDAB48B6A5}"/>
                  </a:ext>
                  <a:ext uri="{C183D7F6-B498-43B3-948B-1728B52AA6E4}">
                    <adec:decorative xmlns="" xmlns:adec="http://schemas.microsoft.com/office/drawing/2017/decorative" val="1"/>
                  </a:ext>
                </a:extLst>
              </p:cNvPr>
              <p:cNvSpPr>
                <a:spLocks noChangeArrowheads="1"/>
              </p:cNvSpPr>
              <p:nvPr>
                <p:extLst>
                  <p:ext uri="{386F3935-93C4-4BCD-93E2-E3B085C9AB24}">
                    <p16:designElem xmlns=""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263" name="Freeform 22">
                <a:extLst>
                  <a:ext uri="{FF2B5EF4-FFF2-40B4-BE49-F238E27FC236}">
                    <a16:creationId xmlns="" xmlns:a16="http://schemas.microsoft.com/office/drawing/2014/main" id="{6A45DD96-8D07-43CA-B036-6FDA880A17B2}"/>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4" name="Freeform 23">
                <a:extLst>
                  <a:ext uri="{FF2B5EF4-FFF2-40B4-BE49-F238E27FC236}">
                    <a16:creationId xmlns="" xmlns:a16="http://schemas.microsoft.com/office/drawing/2014/main" id="{AF7F7CBB-E154-4CD5-9ED0-D5DDC1DFEAE0}"/>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5" name="Freeform 24">
                <a:extLst>
                  <a:ext uri="{FF2B5EF4-FFF2-40B4-BE49-F238E27FC236}">
                    <a16:creationId xmlns="" xmlns:a16="http://schemas.microsoft.com/office/drawing/2014/main" id="{EFF4AB16-41DD-4877-8C28-ED78F4CA7FEA}"/>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6" name="Freeform 25">
                <a:extLst>
                  <a:ext uri="{FF2B5EF4-FFF2-40B4-BE49-F238E27FC236}">
                    <a16:creationId xmlns="" xmlns:a16="http://schemas.microsoft.com/office/drawing/2014/main" id="{30BCBD5D-92EB-487E-B1D0-F9000D45D100}"/>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7" name="Freeform 26">
                <a:extLst>
                  <a:ext uri="{FF2B5EF4-FFF2-40B4-BE49-F238E27FC236}">
                    <a16:creationId xmlns="" xmlns:a16="http://schemas.microsoft.com/office/drawing/2014/main" id="{DA07BDB8-9827-4EBF-9B99-6C503EA0BC64}"/>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8" name="Freeform 27">
                <a:extLst>
                  <a:ext uri="{FF2B5EF4-FFF2-40B4-BE49-F238E27FC236}">
                    <a16:creationId xmlns="" xmlns:a16="http://schemas.microsoft.com/office/drawing/2014/main" id="{7F41FB05-1B3F-450A-A1A7-8C8BD182A540}"/>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9" name="Freeform 28">
                <a:extLst>
                  <a:ext uri="{FF2B5EF4-FFF2-40B4-BE49-F238E27FC236}">
                    <a16:creationId xmlns="" xmlns:a16="http://schemas.microsoft.com/office/drawing/2014/main" id="{0629E219-1F32-41C1-B921-05E4561179BE}"/>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70" name="Freeform 29">
                <a:extLst>
                  <a:ext uri="{FF2B5EF4-FFF2-40B4-BE49-F238E27FC236}">
                    <a16:creationId xmlns="" xmlns:a16="http://schemas.microsoft.com/office/drawing/2014/main" id="{8081FB28-486E-4C09-9D15-0B2657B56FB0}"/>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71" name="Freeform 30">
                <a:extLst>
                  <a:ext uri="{FF2B5EF4-FFF2-40B4-BE49-F238E27FC236}">
                    <a16:creationId xmlns="" xmlns:a16="http://schemas.microsoft.com/office/drawing/2014/main" id="{CB547EFB-F29D-4336-9644-0AE7A94EA4CD}"/>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72" name="Freeform 31">
                <a:extLst>
                  <a:ext uri="{FF2B5EF4-FFF2-40B4-BE49-F238E27FC236}">
                    <a16:creationId xmlns="" xmlns:a16="http://schemas.microsoft.com/office/drawing/2014/main" id="{BB2793F4-FAD7-459A-BC46-06BB1D4FAAC3}"/>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grpSp>
        <p:grpSp>
          <p:nvGrpSpPr>
            <p:cNvPr id="235" name="Group 234">
              <a:extLst>
                <a:ext uri="{FF2B5EF4-FFF2-40B4-BE49-F238E27FC236}">
                  <a16:creationId xmlns="" xmlns:a16="http://schemas.microsoft.com/office/drawing/2014/main" id="{FC01589C-0235-4B21-B264-777746D4D595}"/>
                </a:ext>
                <a:ext uri="{C183D7F6-B498-43B3-948B-1728B52AA6E4}">
                  <adec:decorative xmlns="" xmlns:adec="http://schemas.microsoft.com/office/drawing/2017/decorative" val="1"/>
                </a:ext>
              </a:extLst>
            </p:cNvPr>
            <p:cNvGrpSpPr/>
            <p:nvPr>
              <p:extLst>
                <p:ext uri="{386F3935-93C4-4BCD-93E2-E3B085C9AB24}">
                  <p16:designElem xmlns=""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236" name="Freeform 32">
                <a:extLst>
                  <a:ext uri="{FF2B5EF4-FFF2-40B4-BE49-F238E27FC236}">
                    <a16:creationId xmlns="" xmlns:a16="http://schemas.microsoft.com/office/drawing/2014/main" id="{678F5669-8CE7-445E-8D54-49C5E2013B4D}"/>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37" name="Freeform 33">
                <a:extLst>
                  <a:ext uri="{FF2B5EF4-FFF2-40B4-BE49-F238E27FC236}">
                    <a16:creationId xmlns="" xmlns:a16="http://schemas.microsoft.com/office/drawing/2014/main" id="{E93A3F8E-D876-485E-9EDC-43E315DE1EE4}"/>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38" name="Freeform 34">
                <a:extLst>
                  <a:ext uri="{FF2B5EF4-FFF2-40B4-BE49-F238E27FC236}">
                    <a16:creationId xmlns="" xmlns:a16="http://schemas.microsoft.com/office/drawing/2014/main" id="{B4F848A6-931A-4CC9-9B29-C7A9CEA3ACED}"/>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39" name="Freeform 35">
                <a:extLst>
                  <a:ext uri="{FF2B5EF4-FFF2-40B4-BE49-F238E27FC236}">
                    <a16:creationId xmlns="" xmlns:a16="http://schemas.microsoft.com/office/drawing/2014/main" id="{5C4204D4-6782-4DB1-8FF8-86CC698AF2F1}"/>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0" name="Freeform 36">
                <a:extLst>
                  <a:ext uri="{FF2B5EF4-FFF2-40B4-BE49-F238E27FC236}">
                    <a16:creationId xmlns="" xmlns:a16="http://schemas.microsoft.com/office/drawing/2014/main" id="{3907C583-5764-43DC-8AF9-992D3472F678}"/>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1" name="Freeform 37">
                <a:extLst>
                  <a:ext uri="{FF2B5EF4-FFF2-40B4-BE49-F238E27FC236}">
                    <a16:creationId xmlns="" xmlns:a16="http://schemas.microsoft.com/office/drawing/2014/main" id="{56CE3D6E-1121-4EF2-9DFB-7F3937FCCD05}"/>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2" name="Freeform 38">
                <a:extLst>
                  <a:ext uri="{FF2B5EF4-FFF2-40B4-BE49-F238E27FC236}">
                    <a16:creationId xmlns="" xmlns:a16="http://schemas.microsoft.com/office/drawing/2014/main" id="{3AEB7245-E197-4AE5-BCFC-7821E49EFE4F}"/>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3" name="Freeform 39">
                <a:extLst>
                  <a:ext uri="{FF2B5EF4-FFF2-40B4-BE49-F238E27FC236}">
                    <a16:creationId xmlns="" xmlns:a16="http://schemas.microsoft.com/office/drawing/2014/main" id="{801E9C76-F4FB-4C4D-9350-B526F294E012}"/>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4" name="Freeform 40">
                <a:extLst>
                  <a:ext uri="{FF2B5EF4-FFF2-40B4-BE49-F238E27FC236}">
                    <a16:creationId xmlns="" xmlns:a16="http://schemas.microsoft.com/office/drawing/2014/main" id="{F9C0C5DE-6C8C-4CD0-9C91-6A132A06DA79}"/>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5" name="Rectangle 41">
                <a:extLst>
                  <a:ext uri="{FF2B5EF4-FFF2-40B4-BE49-F238E27FC236}">
                    <a16:creationId xmlns="" xmlns:a16="http://schemas.microsoft.com/office/drawing/2014/main" id="{955A7039-8B66-4CF0-8048-0AD0F4A5B853}"/>
                  </a:ext>
                  <a:ext uri="{C183D7F6-B498-43B3-948B-1728B52AA6E4}">
                    <adec:decorative xmlns="" xmlns:adec="http://schemas.microsoft.com/office/drawing/2017/decorative" val="1"/>
                  </a:ext>
                </a:extLst>
              </p:cNvPr>
              <p:cNvSpPr>
                <a:spLocks noChangeArrowheads="1"/>
              </p:cNvSpPr>
              <p:nvPr>
                <p:extLst>
                  <p:ext uri="{386F3935-93C4-4BCD-93E2-E3B085C9AB24}">
                    <p16:designElem xmlns=""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grpSp>
      </p:grpSp>
      <p:pic>
        <p:nvPicPr>
          <p:cNvPr id="274" name="Picture 2">
            <a:extLst>
              <a:ext uri="{FF2B5EF4-FFF2-40B4-BE49-F238E27FC236}">
                <a16:creationId xmlns="" xmlns:a16="http://schemas.microsoft.com/office/drawing/2014/main" id="{6D651BB0-1DFD-4941-83DD-704006F6B139}"/>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p:nvSpPr>
          <p:cNvPr id="276" name="Round Diagonal Corner Rectangle 6">
            <a:extLst>
              <a:ext uri="{FF2B5EF4-FFF2-40B4-BE49-F238E27FC236}">
                <a16:creationId xmlns="" xmlns:a16="http://schemas.microsoft.com/office/drawing/2014/main" id="{3D66C6E3-EBD2-40B7-8FD8-D6D2250FC482}"/>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980544" y="808057"/>
            <a:ext cx="10227733" cy="5234394"/>
          </a:xfrm>
          <a:prstGeom prst="round2DiagRect">
            <a:avLst>
              <a:gd name="adj1" fmla="val 6185"/>
              <a:gd name="adj2" fmla="val 0"/>
            </a:avLst>
          </a:prstGeom>
          <a:solidFill>
            <a:srgbClr val="FFFFFF"/>
          </a:solid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a:blip r:embed="rId4"/>
          <a:stretch>
            <a:fillRect/>
          </a:stretch>
        </p:blipFill>
        <p:spPr>
          <a:xfrm>
            <a:off x="2447131" y="1144587"/>
            <a:ext cx="7515225" cy="790575"/>
          </a:xfrm>
          <a:prstGeom prst="rect">
            <a:avLst/>
          </a:prstGeom>
        </p:spPr>
      </p:pic>
      <p:pic>
        <p:nvPicPr>
          <p:cNvPr id="3" name="Picture 2"/>
          <p:cNvPicPr>
            <a:picLocks noChangeAspect="1"/>
          </p:cNvPicPr>
          <p:nvPr/>
        </p:nvPicPr>
        <p:blipFill>
          <a:blip r:embed="rId5"/>
          <a:stretch>
            <a:fillRect/>
          </a:stretch>
        </p:blipFill>
        <p:spPr>
          <a:xfrm>
            <a:off x="1431394" y="2406669"/>
            <a:ext cx="4227001" cy="531726"/>
          </a:xfrm>
          <a:prstGeom prst="rect">
            <a:avLst/>
          </a:prstGeom>
        </p:spPr>
      </p:pic>
      <p:pic>
        <p:nvPicPr>
          <p:cNvPr id="5" name="Picture 4"/>
          <p:cNvPicPr>
            <a:picLocks noChangeAspect="1"/>
          </p:cNvPicPr>
          <p:nvPr/>
        </p:nvPicPr>
        <p:blipFill>
          <a:blip r:embed="rId6"/>
          <a:stretch>
            <a:fillRect/>
          </a:stretch>
        </p:blipFill>
        <p:spPr>
          <a:xfrm>
            <a:off x="3121039" y="2822295"/>
            <a:ext cx="3864647" cy="718093"/>
          </a:xfrm>
          <a:prstGeom prst="rect">
            <a:avLst/>
          </a:prstGeom>
        </p:spPr>
      </p:pic>
      <p:pic>
        <p:nvPicPr>
          <p:cNvPr id="6" name="Picture 5"/>
          <p:cNvPicPr>
            <a:picLocks noChangeAspect="1"/>
          </p:cNvPicPr>
          <p:nvPr/>
        </p:nvPicPr>
        <p:blipFill>
          <a:blip r:embed="rId7"/>
          <a:stretch>
            <a:fillRect/>
          </a:stretch>
        </p:blipFill>
        <p:spPr>
          <a:xfrm>
            <a:off x="3701848" y="3457526"/>
            <a:ext cx="2703028" cy="727738"/>
          </a:xfrm>
          <a:prstGeom prst="rect">
            <a:avLst/>
          </a:prstGeom>
        </p:spPr>
      </p:pic>
      <p:pic>
        <p:nvPicPr>
          <p:cNvPr id="7" name="Picture 6"/>
          <p:cNvPicPr>
            <a:picLocks noChangeAspect="1"/>
          </p:cNvPicPr>
          <p:nvPr/>
        </p:nvPicPr>
        <p:blipFill>
          <a:blip r:embed="rId8"/>
          <a:stretch>
            <a:fillRect/>
          </a:stretch>
        </p:blipFill>
        <p:spPr>
          <a:xfrm>
            <a:off x="5809249" y="4030663"/>
            <a:ext cx="4153107" cy="740986"/>
          </a:xfrm>
          <a:prstGeom prst="rect">
            <a:avLst/>
          </a:prstGeom>
        </p:spPr>
      </p:pic>
    </p:spTree>
    <p:extLst>
      <p:ext uri="{BB962C8B-B14F-4D97-AF65-F5344CB8AC3E}">
        <p14:creationId xmlns:p14="http://schemas.microsoft.com/office/powerpoint/2010/main" val="61719342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231" name="Picture 2">
            <a:extLst>
              <a:ext uri="{FF2B5EF4-FFF2-40B4-BE49-F238E27FC236}">
                <a16:creationId xmlns="" xmlns:a16="http://schemas.microsoft.com/office/drawing/2014/main" id="{EA8ADA9F-99E3-4964-8962-1118D1439FBA}"/>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grpSp>
        <p:nvGrpSpPr>
          <p:cNvPr id="233" name="Group 232">
            <a:extLst>
              <a:ext uri="{FF2B5EF4-FFF2-40B4-BE49-F238E27FC236}">
                <a16:creationId xmlns="" xmlns:a16="http://schemas.microsoft.com/office/drawing/2014/main" id="{366C3164-AA9F-47E3-913A-4F002BC00F6E}"/>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14288" y="0"/>
            <a:ext cx="12053888" cy="6858001"/>
            <a:chOff x="-14288" y="0"/>
            <a:chExt cx="12053888" cy="6858001"/>
          </a:xfrm>
        </p:grpSpPr>
        <p:grpSp>
          <p:nvGrpSpPr>
            <p:cNvPr id="234" name="Group 233">
              <a:extLst>
                <a:ext uri="{FF2B5EF4-FFF2-40B4-BE49-F238E27FC236}">
                  <a16:creationId xmlns="" xmlns:a16="http://schemas.microsoft.com/office/drawing/2014/main" id="{23FFBAC2-26D2-48B6-B2AA-34AEA0E79E28}"/>
                </a:ext>
                <a:ext uri="{C183D7F6-B498-43B3-948B-1728B52AA6E4}">
                  <adec:decorative xmlns="" xmlns:adec="http://schemas.microsoft.com/office/drawing/2017/decorative" val="1"/>
                </a:ext>
              </a:extLst>
            </p:cNvPr>
            <p:cNvGrpSpPr/>
            <p:nvPr>
              <p:extLst>
                <p:ext uri="{386F3935-93C4-4BCD-93E2-E3B085C9AB24}">
                  <p16:designElem xmlns="" xmlns:p16="http://schemas.microsoft.com/office/powerpoint/2015/main" val="1"/>
                </p:ext>
              </p:extLst>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46" name="Rectangle 5">
                <a:extLst>
                  <a:ext uri="{FF2B5EF4-FFF2-40B4-BE49-F238E27FC236}">
                    <a16:creationId xmlns="" xmlns:a16="http://schemas.microsoft.com/office/drawing/2014/main" id="{9B164BCB-27D3-4B8C-AC13-0A6F461082B7}"/>
                  </a:ext>
                  <a:ext uri="{C183D7F6-B498-43B3-948B-1728B52AA6E4}">
                    <adec:decorative xmlns="" xmlns:adec="http://schemas.microsoft.com/office/drawing/2017/decorative" val="1"/>
                  </a:ext>
                </a:extLst>
              </p:cNvPr>
              <p:cNvSpPr>
                <a:spLocks noChangeArrowheads="1"/>
              </p:cNvSpPr>
              <p:nvPr>
                <p:extLst>
                  <p:ext uri="{386F3935-93C4-4BCD-93E2-E3B085C9AB24}">
                    <p16:designElem xmlns=""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247" name="Freeform 6">
                <a:extLst>
                  <a:ext uri="{FF2B5EF4-FFF2-40B4-BE49-F238E27FC236}">
                    <a16:creationId xmlns="" xmlns:a16="http://schemas.microsoft.com/office/drawing/2014/main" id="{10B247BE-F4A2-4259-9B20-FB9A555D2802}"/>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8" name="Freeform 7">
                <a:extLst>
                  <a:ext uri="{FF2B5EF4-FFF2-40B4-BE49-F238E27FC236}">
                    <a16:creationId xmlns="" xmlns:a16="http://schemas.microsoft.com/office/drawing/2014/main" id="{39322C5A-DB6D-4B28-8C1C-1B1E89678918}"/>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9" name="Freeform 8">
                <a:extLst>
                  <a:ext uri="{FF2B5EF4-FFF2-40B4-BE49-F238E27FC236}">
                    <a16:creationId xmlns="" xmlns:a16="http://schemas.microsoft.com/office/drawing/2014/main" id="{67009B08-E345-4516-96EC-ED0AB1F30BAF}"/>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0" name="Freeform 9">
                <a:extLst>
                  <a:ext uri="{FF2B5EF4-FFF2-40B4-BE49-F238E27FC236}">
                    <a16:creationId xmlns="" xmlns:a16="http://schemas.microsoft.com/office/drawing/2014/main" id="{DFE2793C-165C-4635-A26E-C569C8E0C536}"/>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1" name="Freeform 10">
                <a:extLst>
                  <a:ext uri="{FF2B5EF4-FFF2-40B4-BE49-F238E27FC236}">
                    <a16:creationId xmlns="" xmlns:a16="http://schemas.microsoft.com/office/drawing/2014/main" id="{ECDFEF2C-7B0A-41A1-BB61-C92CB3E3A773}"/>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2" name="Freeform 11">
                <a:extLst>
                  <a:ext uri="{FF2B5EF4-FFF2-40B4-BE49-F238E27FC236}">
                    <a16:creationId xmlns="" xmlns:a16="http://schemas.microsoft.com/office/drawing/2014/main" id="{0012A396-1946-4B40-AA39-0790157CE932}"/>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3" name="Freeform 12">
                <a:extLst>
                  <a:ext uri="{FF2B5EF4-FFF2-40B4-BE49-F238E27FC236}">
                    <a16:creationId xmlns="" xmlns:a16="http://schemas.microsoft.com/office/drawing/2014/main" id="{CD6C6024-F73D-4991-97B9-BE53FF24E311}"/>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4" name="Freeform 13">
                <a:extLst>
                  <a:ext uri="{FF2B5EF4-FFF2-40B4-BE49-F238E27FC236}">
                    <a16:creationId xmlns="" xmlns:a16="http://schemas.microsoft.com/office/drawing/2014/main" id="{5977EDD1-3D10-43FA-B800-7A7C8112B774}"/>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5" name="Freeform 14">
                <a:extLst>
                  <a:ext uri="{FF2B5EF4-FFF2-40B4-BE49-F238E27FC236}">
                    <a16:creationId xmlns="" xmlns:a16="http://schemas.microsoft.com/office/drawing/2014/main" id="{D37988CF-9FC6-48F5-82F8-D2EB0178A3B9}"/>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6" name="Freeform 15">
                <a:extLst>
                  <a:ext uri="{FF2B5EF4-FFF2-40B4-BE49-F238E27FC236}">
                    <a16:creationId xmlns="" xmlns:a16="http://schemas.microsoft.com/office/drawing/2014/main" id="{EC5BB05B-491C-414A-91C3-B1CAB785A84C}"/>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7" name="Line 16">
                <a:extLst>
                  <a:ext uri="{FF2B5EF4-FFF2-40B4-BE49-F238E27FC236}">
                    <a16:creationId xmlns="" xmlns:a16="http://schemas.microsoft.com/office/drawing/2014/main" id="{F3180CB6-F8D2-4596-B6CB-F9CEF5D3894E}"/>
                  </a:ext>
                  <a:ext uri="{C183D7F6-B498-43B3-948B-1728B52AA6E4}">
                    <adec:decorative xmlns="" xmlns:adec="http://schemas.microsoft.com/office/drawing/2017/decorative" val="1"/>
                  </a:ext>
                </a:extLst>
              </p:cNvPr>
              <p:cNvSpPr>
                <a:spLocks noChangeShapeType="1"/>
              </p:cNvSpPr>
              <p:nvPr>
                <p:extLst>
                  <p:ext uri="{386F3935-93C4-4BCD-93E2-E3B085C9AB24}">
                    <p16:designElem xmlns=""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258" name="Freeform 17">
                <a:extLst>
                  <a:ext uri="{FF2B5EF4-FFF2-40B4-BE49-F238E27FC236}">
                    <a16:creationId xmlns="" xmlns:a16="http://schemas.microsoft.com/office/drawing/2014/main" id="{DF338DD3-80F8-4F68-AC7C-361ABF2A9BF7}"/>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9" name="Freeform 18">
                <a:extLst>
                  <a:ext uri="{FF2B5EF4-FFF2-40B4-BE49-F238E27FC236}">
                    <a16:creationId xmlns="" xmlns:a16="http://schemas.microsoft.com/office/drawing/2014/main" id="{9666E4DB-B855-4A4E-BB50-1880738C11D7}"/>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0" name="Freeform 19">
                <a:extLst>
                  <a:ext uri="{FF2B5EF4-FFF2-40B4-BE49-F238E27FC236}">
                    <a16:creationId xmlns="" xmlns:a16="http://schemas.microsoft.com/office/drawing/2014/main" id="{F570FD9C-B435-4EF1-962C-621F1261AA5B}"/>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1" name="Freeform 20">
                <a:extLst>
                  <a:ext uri="{FF2B5EF4-FFF2-40B4-BE49-F238E27FC236}">
                    <a16:creationId xmlns="" xmlns:a16="http://schemas.microsoft.com/office/drawing/2014/main" id="{E236AF0B-3BDC-43C3-8FFC-2A94121E9463}"/>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2" name="Rectangle 21">
                <a:extLst>
                  <a:ext uri="{FF2B5EF4-FFF2-40B4-BE49-F238E27FC236}">
                    <a16:creationId xmlns="" xmlns:a16="http://schemas.microsoft.com/office/drawing/2014/main" id="{3BA2C208-5097-4497-AA2C-ADDDAB48B6A5}"/>
                  </a:ext>
                  <a:ext uri="{C183D7F6-B498-43B3-948B-1728B52AA6E4}">
                    <adec:decorative xmlns="" xmlns:adec="http://schemas.microsoft.com/office/drawing/2017/decorative" val="1"/>
                  </a:ext>
                </a:extLst>
              </p:cNvPr>
              <p:cNvSpPr>
                <a:spLocks noChangeArrowheads="1"/>
              </p:cNvSpPr>
              <p:nvPr>
                <p:extLst>
                  <p:ext uri="{386F3935-93C4-4BCD-93E2-E3B085C9AB24}">
                    <p16:designElem xmlns=""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263" name="Freeform 22">
                <a:extLst>
                  <a:ext uri="{FF2B5EF4-FFF2-40B4-BE49-F238E27FC236}">
                    <a16:creationId xmlns="" xmlns:a16="http://schemas.microsoft.com/office/drawing/2014/main" id="{6A45DD96-8D07-43CA-B036-6FDA880A17B2}"/>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4" name="Freeform 23">
                <a:extLst>
                  <a:ext uri="{FF2B5EF4-FFF2-40B4-BE49-F238E27FC236}">
                    <a16:creationId xmlns="" xmlns:a16="http://schemas.microsoft.com/office/drawing/2014/main" id="{AF7F7CBB-E154-4CD5-9ED0-D5DDC1DFEAE0}"/>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5" name="Freeform 24">
                <a:extLst>
                  <a:ext uri="{FF2B5EF4-FFF2-40B4-BE49-F238E27FC236}">
                    <a16:creationId xmlns="" xmlns:a16="http://schemas.microsoft.com/office/drawing/2014/main" id="{EFF4AB16-41DD-4877-8C28-ED78F4CA7FEA}"/>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6" name="Freeform 25">
                <a:extLst>
                  <a:ext uri="{FF2B5EF4-FFF2-40B4-BE49-F238E27FC236}">
                    <a16:creationId xmlns="" xmlns:a16="http://schemas.microsoft.com/office/drawing/2014/main" id="{30BCBD5D-92EB-487E-B1D0-F9000D45D100}"/>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7" name="Freeform 26">
                <a:extLst>
                  <a:ext uri="{FF2B5EF4-FFF2-40B4-BE49-F238E27FC236}">
                    <a16:creationId xmlns="" xmlns:a16="http://schemas.microsoft.com/office/drawing/2014/main" id="{DA07BDB8-9827-4EBF-9B99-6C503EA0BC64}"/>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8" name="Freeform 27">
                <a:extLst>
                  <a:ext uri="{FF2B5EF4-FFF2-40B4-BE49-F238E27FC236}">
                    <a16:creationId xmlns="" xmlns:a16="http://schemas.microsoft.com/office/drawing/2014/main" id="{7F41FB05-1B3F-450A-A1A7-8C8BD182A540}"/>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9" name="Freeform 28">
                <a:extLst>
                  <a:ext uri="{FF2B5EF4-FFF2-40B4-BE49-F238E27FC236}">
                    <a16:creationId xmlns="" xmlns:a16="http://schemas.microsoft.com/office/drawing/2014/main" id="{0629E219-1F32-41C1-B921-05E4561179BE}"/>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70" name="Freeform 29">
                <a:extLst>
                  <a:ext uri="{FF2B5EF4-FFF2-40B4-BE49-F238E27FC236}">
                    <a16:creationId xmlns="" xmlns:a16="http://schemas.microsoft.com/office/drawing/2014/main" id="{8081FB28-486E-4C09-9D15-0B2657B56FB0}"/>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71" name="Freeform 30">
                <a:extLst>
                  <a:ext uri="{FF2B5EF4-FFF2-40B4-BE49-F238E27FC236}">
                    <a16:creationId xmlns="" xmlns:a16="http://schemas.microsoft.com/office/drawing/2014/main" id="{CB547EFB-F29D-4336-9644-0AE7A94EA4CD}"/>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72" name="Freeform 31">
                <a:extLst>
                  <a:ext uri="{FF2B5EF4-FFF2-40B4-BE49-F238E27FC236}">
                    <a16:creationId xmlns="" xmlns:a16="http://schemas.microsoft.com/office/drawing/2014/main" id="{BB2793F4-FAD7-459A-BC46-06BB1D4FAAC3}"/>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grpSp>
        <p:grpSp>
          <p:nvGrpSpPr>
            <p:cNvPr id="235" name="Group 234">
              <a:extLst>
                <a:ext uri="{FF2B5EF4-FFF2-40B4-BE49-F238E27FC236}">
                  <a16:creationId xmlns="" xmlns:a16="http://schemas.microsoft.com/office/drawing/2014/main" id="{FC01589C-0235-4B21-B264-777746D4D595}"/>
                </a:ext>
                <a:ext uri="{C183D7F6-B498-43B3-948B-1728B52AA6E4}">
                  <adec:decorative xmlns="" xmlns:adec="http://schemas.microsoft.com/office/drawing/2017/decorative" val="1"/>
                </a:ext>
              </a:extLst>
            </p:cNvPr>
            <p:cNvGrpSpPr/>
            <p:nvPr>
              <p:extLst>
                <p:ext uri="{386F3935-93C4-4BCD-93E2-E3B085C9AB24}">
                  <p16:designElem xmlns=""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236" name="Freeform 32">
                <a:extLst>
                  <a:ext uri="{FF2B5EF4-FFF2-40B4-BE49-F238E27FC236}">
                    <a16:creationId xmlns="" xmlns:a16="http://schemas.microsoft.com/office/drawing/2014/main" id="{678F5669-8CE7-445E-8D54-49C5E2013B4D}"/>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37" name="Freeform 33">
                <a:extLst>
                  <a:ext uri="{FF2B5EF4-FFF2-40B4-BE49-F238E27FC236}">
                    <a16:creationId xmlns="" xmlns:a16="http://schemas.microsoft.com/office/drawing/2014/main" id="{E93A3F8E-D876-485E-9EDC-43E315DE1EE4}"/>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38" name="Freeform 34">
                <a:extLst>
                  <a:ext uri="{FF2B5EF4-FFF2-40B4-BE49-F238E27FC236}">
                    <a16:creationId xmlns="" xmlns:a16="http://schemas.microsoft.com/office/drawing/2014/main" id="{B4F848A6-931A-4CC9-9B29-C7A9CEA3ACED}"/>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39" name="Freeform 35">
                <a:extLst>
                  <a:ext uri="{FF2B5EF4-FFF2-40B4-BE49-F238E27FC236}">
                    <a16:creationId xmlns="" xmlns:a16="http://schemas.microsoft.com/office/drawing/2014/main" id="{5C4204D4-6782-4DB1-8FF8-86CC698AF2F1}"/>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0" name="Freeform 36">
                <a:extLst>
                  <a:ext uri="{FF2B5EF4-FFF2-40B4-BE49-F238E27FC236}">
                    <a16:creationId xmlns="" xmlns:a16="http://schemas.microsoft.com/office/drawing/2014/main" id="{3907C583-5764-43DC-8AF9-992D3472F678}"/>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1" name="Freeform 37">
                <a:extLst>
                  <a:ext uri="{FF2B5EF4-FFF2-40B4-BE49-F238E27FC236}">
                    <a16:creationId xmlns="" xmlns:a16="http://schemas.microsoft.com/office/drawing/2014/main" id="{56CE3D6E-1121-4EF2-9DFB-7F3937FCCD05}"/>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2" name="Freeform 38">
                <a:extLst>
                  <a:ext uri="{FF2B5EF4-FFF2-40B4-BE49-F238E27FC236}">
                    <a16:creationId xmlns="" xmlns:a16="http://schemas.microsoft.com/office/drawing/2014/main" id="{3AEB7245-E197-4AE5-BCFC-7821E49EFE4F}"/>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3" name="Freeform 39">
                <a:extLst>
                  <a:ext uri="{FF2B5EF4-FFF2-40B4-BE49-F238E27FC236}">
                    <a16:creationId xmlns="" xmlns:a16="http://schemas.microsoft.com/office/drawing/2014/main" id="{801E9C76-F4FB-4C4D-9350-B526F294E012}"/>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4" name="Freeform 40">
                <a:extLst>
                  <a:ext uri="{FF2B5EF4-FFF2-40B4-BE49-F238E27FC236}">
                    <a16:creationId xmlns="" xmlns:a16="http://schemas.microsoft.com/office/drawing/2014/main" id="{F9C0C5DE-6C8C-4CD0-9C91-6A132A06DA79}"/>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5" name="Rectangle 41">
                <a:extLst>
                  <a:ext uri="{FF2B5EF4-FFF2-40B4-BE49-F238E27FC236}">
                    <a16:creationId xmlns="" xmlns:a16="http://schemas.microsoft.com/office/drawing/2014/main" id="{955A7039-8B66-4CF0-8048-0AD0F4A5B853}"/>
                  </a:ext>
                  <a:ext uri="{C183D7F6-B498-43B3-948B-1728B52AA6E4}">
                    <adec:decorative xmlns="" xmlns:adec="http://schemas.microsoft.com/office/drawing/2017/decorative" val="1"/>
                  </a:ext>
                </a:extLst>
              </p:cNvPr>
              <p:cNvSpPr>
                <a:spLocks noChangeArrowheads="1"/>
              </p:cNvSpPr>
              <p:nvPr>
                <p:extLst>
                  <p:ext uri="{386F3935-93C4-4BCD-93E2-E3B085C9AB24}">
                    <p16:designElem xmlns=""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grpSp>
      </p:grpSp>
      <p:pic>
        <p:nvPicPr>
          <p:cNvPr id="274" name="Picture 2">
            <a:extLst>
              <a:ext uri="{FF2B5EF4-FFF2-40B4-BE49-F238E27FC236}">
                <a16:creationId xmlns="" xmlns:a16="http://schemas.microsoft.com/office/drawing/2014/main" id="{6D651BB0-1DFD-4941-83DD-704006F6B139}"/>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p:nvSpPr>
          <p:cNvPr id="276" name="Round Diagonal Corner Rectangle 6">
            <a:extLst>
              <a:ext uri="{FF2B5EF4-FFF2-40B4-BE49-F238E27FC236}">
                <a16:creationId xmlns="" xmlns:a16="http://schemas.microsoft.com/office/drawing/2014/main" id="{3D66C6E3-EBD2-40B7-8FD8-D6D2250FC482}"/>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980544" y="808057"/>
            <a:ext cx="10227733" cy="5234394"/>
          </a:xfrm>
          <a:prstGeom prst="round2DiagRect">
            <a:avLst>
              <a:gd name="adj1" fmla="val 6185"/>
              <a:gd name="adj2" fmla="val 0"/>
            </a:avLst>
          </a:prstGeom>
          <a:solidFill>
            <a:srgbClr val="FFFFFF"/>
          </a:solid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a:blip r:embed="rId4"/>
          <a:stretch>
            <a:fillRect/>
          </a:stretch>
        </p:blipFill>
        <p:spPr>
          <a:xfrm>
            <a:off x="2447131" y="1144587"/>
            <a:ext cx="7515225" cy="790575"/>
          </a:xfrm>
          <a:prstGeom prst="rect">
            <a:avLst/>
          </a:prstGeom>
        </p:spPr>
      </p:pic>
      <p:pic>
        <p:nvPicPr>
          <p:cNvPr id="4" name="Picture 3"/>
          <p:cNvPicPr>
            <a:picLocks noChangeAspect="1"/>
          </p:cNvPicPr>
          <p:nvPr/>
        </p:nvPicPr>
        <p:blipFill>
          <a:blip r:embed="rId5"/>
          <a:stretch>
            <a:fillRect/>
          </a:stretch>
        </p:blipFill>
        <p:spPr>
          <a:xfrm>
            <a:off x="1120967" y="2365064"/>
            <a:ext cx="9881374" cy="2047546"/>
          </a:xfrm>
          <a:prstGeom prst="rect">
            <a:avLst/>
          </a:prstGeom>
        </p:spPr>
      </p:pic>
    </p:spTree>
    <p:extLst>
      <p:ext uri="{BB962C8B-B14F-4D97-AF65-F5344CB8AC3E}">
        <p14:creationId xmlns:p14="http://schemas.microsoft.com/office/powerpoint/2010/main" val="391985987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231" name="Picture 2">
            <a:extLst>
              <a:ext uri="{FF2B5EF4-FFF2-40B4-BE49-F238E27FC236}">
                <a16:creationId xmlns="" xmlns:a16="http://schemas.microsoft.com/office/drawing/2014/main" id="{EA8ADA9F-99E3-4964-8962-1118D1439FBA}"/>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grpSp>
        <p:nvGrpSpPr>
          <p:cNvPr id="233" name="Group 232">
            <a:extLst>
              <a:ext uri="{FF2B5EF4-FFF2-40B4-BE49-F238E27FC236}">
                <a16:creationId xmlns="" xmlns:a16="http://schemas.microsoft.com/office/drawing/2014/main" id="{366C3164-AA9F-47E3-913A-4F002BC00F6E}"/>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14288" y="0"/>
            <a:ext cx="12053888" cy="6858001"/>
            <a:chOff x="-14288" y="0"/>
            <a:chExt cx="12053888" cy="6858001"/>
          </a:xfrm>
        </p:grpSpPr>
        <p:grpSp>
          <p:nvGrpSpPr>
            <p:cNvPr id="234" name="Group 233">
              <a:extLst>
                <a:ext uri="{FF2B5EF4-FFF2-40B4-BE49-F238E27FC236}">
                  <a16:creationId xmlns="" xmlns:a16="http://schemas.microsoft.com/office/drawing/2014/main" id="{23FFBAC2-26D2-48B6-B2AA-34AEA0E79E28}"/>
                </a:ext>
                <a:ext uri="{C183D7F6-B498-43B3-948B-1728B52AA6E4}">
                  <adec:decorative xmlns="" xmlns:adec="http://schemas.microsoft.com/office/drawing/2017/decorative" val="1"/>
                </a:ext>
              </a:extLst>
            </p:cNvPr>
            <p:cNvGrpSpPr/>
            <p:nvPr>
              <p:extLst>
                <p:ext uri="{386F3935-93C4-4BCD-93E2-E3B085C9AB24}">
                  <p16:designElem xmlns="" xmlns:p16="http://schemas.microsoft.com/office/powerpoint/2015/main" val="1"/>
                </p:ext>
              </p:extLst>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46" name="Rectangle 5">
                <a:extLst>
                  <a:ext uri="{FF2B5EF4-FFF2-40B4-BE49-F238E27FC236}">
                    <a16:creationId xmlns="" xmlns:a16="http://schemas.microsoft.com/office/drawing/2014/main" id="{9B164BCB-27D3-4B8C-AC13-0A6F461082B7}"/>
                  </a:ext>
                  <a:ext uri="{C183D7F6-B498-43B3-948B-1728B52AA6E4}">
                    <adec:decorative xmlns="" xmlns:adec="http://schemas.microsoft.com/office/drawing/2017/decorative" val="1"/>
                  </a:ext>
                </a:extLst>
              </p:cNvPr>
              <p:cNvSpPr>
                <a:spLocks noChangeArrowheads="1"/>
              </p:cNvSpPr>
              <p:nvPr>
                <p:extLst>
                  <p:ext uri="{386F3935-93C4-4BCD-93E2-E3B085C9AB24}">
                    <p16:designElem xmlns=""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247" name="Freeform 6">
                <a:extLst>
                  <a:ext uri="{FF2B5EF4-FFF2-40B4-BE49-F238E27FC236}">
                    <a16:creationId xmlns="" xmlns:a16="http://schemas.microsoft.com/office/drawing/2014/main" id="{10B247BE-F4A2-4259-9B20-FB9A555D2802}"/>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8" name="Freeform 7">
                <a:extLst>
                  <a:ext uri="{FF2B5EF4-FFF2-40B4-BE49-F238E27FC236}">
                    <a16:creationId xmlns="" xmlns:a16="http://schemas.microsoft.com/office/drawing/2014/main" id="{39322C5A-DB6D-4B28-8C1C-1B1E89678918}"/>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9" name="Freeform 8">
                <a:extLst>
                  <a:ext uri="{FF2B5EF4-FFF2-40B4-BE49-F238E27FC236}">
                    <a16:creationId xmlns="" xmlns:a16="http://schemas.microsoft.com/office/drawing/2014/main" id="{67009B08-E345-4516-96EC-ED0AB1F30BAF}"/>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0" name="Freeform 9">
                <a:extLst>
                  <a:ext uri="{FF2B5EF4-FFF2-40B4-BE49-F238E27FC236}">
                    <a16:creationId xmlns="" xmlns:a16="http://schemas.microsoft.com/office/drawing/2014/main" id="{DFE2793C-165C-4635-A26E-C569C8E0C536}"/>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1" name="Freeform 10">
                <a:extLst>
                  <a:ext uri="{FF2B5EF4-FFF2-40B4-BE49-F238E27FC236}">
                    <a16:creationId xmlns="" xmlns:a16="http://schemas.microsoft.com/office/drawing/2014/main" id="{ECDFEF2C-7B0A-41A1-BB61-C92CB3E3A773}"/>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2" name="Freeform 11">
                <a:extLst>
                  <a:ext uri="{FF2B5EF4-FFF2-40B4-BE49-F238E27FC236}">
                    <a16:creationId xmlns="" xmlns:a16="http://schemas.microsoft.com/office/drawing/2014/main" id="{0012A396-1946-4B40-AA39-0790157CE932}"/>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3" name="Freeform 12">
                <a:extLst>
                  <a:ext uri="{FF2B5EF4-FFF2-40B4-BE49-F238E27FC236}">
                    <a16:creationId xmlns="" xmlns:a16="http://schemas.microsoft.com/office/drawing/2014/main" id="{CD6C6024-F73D-4991-97B9-BE53FF24E311}"/>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4" name="Freeform 13">
                <a:extLst>
                  <a:ext uri="{FF2B5EF4-FFF2-40B4-BE49-F238E27FC236}">
                    <a16:creationId xmlns="" xmlns:a16="http://schemas.microsoft.com/office/drawing/2014/main" id="{5977EDD1-3D10-43FA-B800-7A7C8112B774}"/>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5" name="Freeform 14">
                <a:extLst>
                  <a:ext uri="{FF2B5EF4-FFF2-40B4-BE49-F238E27FC236}">
                    <a16:creationId xmlns="" xmlns:a16="http://schemas.microsoft.com/office/drawing/2014/main" id="{D37988CF-9FC6-48F5-82F8-D2EB0178A3B9}"/>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6" name="Freeform 15">
                <a:extLst>
                  <a:ext uri="{FF2B5EF4-FFF2-40B4-BE49-F238E27FC236}">
                    <a16:creationId xmlns="" xmlns:a16="http://schemas.microsoft.com/office/drawing/2014/main" id="{EC5BB05B-491C-414A-91C3-B1CAB785A84C}"/>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7" name="Line 16">
                <a:extLst>
                  <a:ext uri="{FF2B5EF4-FFF2-40B4-BE49-F238E27FC236}">
                    <a16:creationId xmlns="" xmlns:a16="http://schemas.microsoft.com/office/drawing/2014/main" id="{F3180CB6-F8D2-4596-B6CB-F9CEF5D3894E}"/>
                  </a:ext>
                  <a:ext uri="{C183D7F6-B498-43B3-948B-1728B52AA6E4}">
                    <adec:decorative xmlns="" xmlns:adec="http://schemas.microsoft.com/office/drawing/2017/decorative" val="1"/>
                  </a:ext>
                </a:extLst>
              </p:cNvPr>
              <p:cNvSpPr>
                <a:spLocks noChangeShapeType="1"/>
              </p:cNvSpPr>
              <p:nvPr>
                <p:extLst>
                  <p:ext uri="{386F3935-93C4-4BCD-93E2-E3B085C9AB24}">
                    <p16:designElem xmlns=""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258" name="Freeform 17">
                <a:extLst>
                  <a:ext uri="{FF2B5EF4-FFF2-40B4-BE49-F238E27FC236}">
                    <a16:creationId xmlns="" xmlns:a16="http://schemas.microsoft.com/office/drawing/2014/main" id="{DF338DD3-80F8-4F68-AC7C-361ABF2A9BF7}"/>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9" name="Freeform 18">
                <a:extLst>
                  <a:ext uri="{FF2B5EF4-FFF2-40B4-BE49-F238E27FC236}">
                    <a16:creationId xmlns="" xmlns:a16="http://schemas.microsoft.com/office/drawing/2014/main" id="{9666E4DB-B855-4A4E-BB50-1880738C11D7}"/>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0" name="Freeform 19">
                <a:extLst>
                  <a:ext uri="{FF2B5EF4-FFF2-40B4-BE49-F238E27FC236}">
                    <a16:creationId xmlns="" xmlns:a16="http://schemas.microsoft.com/office/drawing/2014/main" id="{F570FD9C-B435-4EF1-962C-621F1261AA5B}"/>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1" name="Freeform 20">
                <a:extLst>
                  <a:ext uri="{FF2B5EF4-FFF2-40B4-BE49-F238E27FC236}">
                    <a16:creationId xmlns="" xmlns:a16="http://schemas.microsoft.com/office/drawing/2014/main" id="{E236AF0B-3BDC-43C3-8FFC-2A94121E9463}"/>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2" name="Rectangle 21">
                <a:extLst>
                  <a:ext uri="{FF2B5EF4-FFF2-40B4-BE49-F238E27FC236}">
                    <a16:creationId xmlns="" xmlns:a16="http://schemas.microsoft.com/office/drawing/2014/main" id="{3BA2C208-5097-4497-AA2C-ADDDAB48B6A5}"/>
                  </a:ext>
                  <a:ext uri="{C183D7F6-B498-43B3-948B-1728B52AA6E4}">
                    <adec:decorative xmlns="" xmlns:adec="http://schemas.microsoft.com/office/drawing/2017/decorative" val="1"/>
                  </a:ext>
                </a:extLst>
              </p:cNvPr>
              <p:cNvSpPr>
                <a:spLocks noChangeArrowheads="1"/>
              </p:cNvSpPr>
              <p:nvPr>
                <p:extLst>
                  <p:ext uri="{386F3935-93C4-4BCD-93E2-E3B085C9AB24}">
                    <p16:designElem xmlns=""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263" name="Freeform 22">
                <a:extLst>
                  <a:ext uri="{FF2B5EF4-FFF2-40B4-BE49-F238E27FC236}">
                    <a16:creationId xmlns="" xmlns:a16="http://schemas.microsoft.com/office/drawing/2014/main" id="{6A45DD96-8D07-43CA-B036-6FDA880A17B2}"/>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4" name="Freeform 23">
                <a:extLst>
                  <a:ext uri="{FF2B5EF4-FFF2-40B4-BE49-F238E27FC236}">
                    <a16:creationId xmlns="" xmlns:a16="http://schemas.microsoft.com/office/drawing/2014/main" id="{AF7F7CBB-E154-4CD5-9ED0-D5DDC1DFEAE0}"/>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5" name="Freeform 24">
                <a:extLst>
                  <a:ext uri="{FF2B5EF4-FFF2-40B4-BE49-F238E27FC236}">
                    <a16:creationId xmlns="" xmlns:a16="http://schemas.microsoft.com/office/drawing/2014/main" id="{EFF4AB16-41DD-4877-8C28-ED78F4CA7FEA}"/>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6" name="Freeform 25">
                <a:extLst>
                  <a:ext uri="{FF2B5EF4-FFF2-40B4-BE49-F238E27FC236}">
                    <a16:creationId xmlns="" xmlns:a16="http://schemas.microsoft.com/office/drawing/2014/main" id="{30BCBD5D-92EB-487E-B1D0-F9000D45D100}"/>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7" name="Freeform 26">
                <a:extLst>
                  <a:ext uri="{FF2B5EF4-FFF2-40B4-BE49-F238E27FC236}">
                    <a16:creationId xmlns="" xmlns:a16="http://schemas.microsoft.com/office/drawing/2014/main" id="{DA07BDB8-9827-4EBF-9B99-6C503EA0BC64}"/>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8" name="Freeform 27">
                <a:extLst>
                  <a:ext uri="{FF2B5EF4-FFF2-40B4-BE49-F238E27FC236}">
                    <a16:creationId xmlns="" xmlns:a16="http://schemas.microsoft.com/office/drawing/2014/main" id="{7F41FB05-1B3F-450A-A1A7-8C8BD182A540}"/>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9" name="Freeform 28">
                <a:extLst>
                  <a:ext uri="{FF2B5EF4-FFF2-40B4-BE49-F238E27FC236}">
                    <a16:creationId xmlns="" xmlns:a16="http://schemas.microsoft.com/office/drawing/2014/main" id="{0629E219-1F32-41C1-B921-05E4561179BE}"/>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70" name="Freeform 29">
                <a:extLst>
                  <a:ext uri="{FF2B5EF4-FFF2-40B4-BE49-F238E27FC236}">
                    <a16:creationId xmlns="" xmlns:a16="http://schemas.microsoft.com/office/drawing/2014/main" id="{8081FB28-486E-4C09-9D15-0B2657B56FB0}"/>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71" name="Freeform 30">
                <a:extLst>
                  <a:ext uri="{FF2B5EF4-FFF2-40B4-BE49-F238E27FC236}">
                    <a16:creationId xmlns="" xmlns:a16="http://schemas.microsoft.com/office/drawing/2014/main" id="{CB547EFB-F29D-4336-9644-0AE7A94EA4CD}"/>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72" name="Freeform 31">
                <a:extLst>
                  <a:ext uri="{FF2B5EF4-FFF2-40B4-BE49-F238E27FC236}">
                    <a16:creationId xmlns="" xmlns:a16="http://schemas.microsoft.com/office/drawing/2014/main" id="{BB2793F4-FAD7-459A-BC46-06BB1D4FAAC3}"/>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grpSp>
        <p:grpSp>
          <p:nvGrpSpPr>
            <p:cNvPr id="235" name="Group 234">
              <a:extLst>
                <a:ext uri="{FF2B5EF4-FFF2-40B4-BE49-F238E27FC236}">
                  <a16:creationId xmlns="" xmlns:a16="http://schemas.microsoft.com/office/drawing/2014/main" id="{FC01589C-0235-4B21-B264-777746D4D595}"/>
                </a:ext>
                <a:ext uri="{C183D7F6-B498-43B3-948B-1728B52AA6E4}">
                  <adec:decorative xmlns="" xmlns:adec="http://schemas.microsoft.com/office/drawing/2017/decorative" val="1"/>
                </a:ext>
              </a:extLst>
            </p:cNvPr>
            <p:cNvGrpSpPr/>
            <p:nvPr>
              <p:extLst>
                <p:ext uri="{386F3935-93C4-4BCD-93E2-E3B085C9AB24}">
                  <p16:designElem xmlns=""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236" name="Freeform 32">
                <a:extLst>
                  <a:ext uri="{FF2B5EF4-FFF2-40B4-BE49-F238E27FC236}">
                    <a16:creationId xmlns="" xmlns:a16="http://schemas.microsoft.com/office/drawing/2014/main" id="{678F5669-8CE7-445E-8D54-49C5E2013B4D}"/>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37" name="Freeform 33">
                <a:extLst>
                  <a:ext uri="{FF2B5EF4-FFF2-40B4-BE49-F238E27FC236}">
                    <a16:creationId xmlns="" xmlns:a16="http://schemas.microsoft.com/office/drawing/2014/main" id="{E93A3F8E-D876-485E-9EDC-43E315DE1EE4}"/>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38" name="Freeform 34">
                <a:extLst>
                  <a:ext uri="{FF2B5EF4-FFF2-40B4-BE49-F238E27FC236}">
                    <a16:creationId xmlns="" xmlns:a16="http://schemas.microsoft.com/office/drawing/2014/main" id="{B4F848A6-931A-4CC9-9B29-C7A9CEA3ACED}"/>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39" name="Freeform 35">
                <a:extLst>
                  <a:ext uri="{FF2B5EF4-FFF2-40B4-BE49-F238E27FC236}">
                    <a16:creationId xmlns="" xmlns:a16="http://schemas.microsoft.com/office/drawing/2014/main" id="{5C4204D4-6782-4DB1-8FF8-86CC698AF2F1}"/>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0" name="Freeform 36">
                <a:extLst>
                  <a:ext uri="{FF2B5EF4-FFF2-40B4-BE49-F238E27FC236}">
                    <a16:creationId xmlns="" xmlns:a16="http://schemas.microsoft.com/office/drawing/2014/main" id="{3907C583-5764-43DC-8AF9-992D3472F678}"/>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1" name="Freeform 37">
                <a:extLst>
                  <a:ext uri="{FF2B5EF4-FFF2-40B4-BE49-F238E27FC236}">
                    <a16:creationId xmlns="" xmlns:a16="http://schemas.microsoft.com/office/drawing/2014/main" id="{56CE3D6E-1121-4EF2-9DFB-7F3937FCCD05}"/>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2" name="Freeform 38">
                <a:extLst>
                  <a:ext uri="{FF2B5EF4-FFF2-40B4-BE49-F238E27FC236}">
                    <a16:creationId xmlns="" xmlns:a16="http://schemas.microsoft.com/office/drawing/2014/main" id="{3AEB7245-E197-4AE5-BCFC-7821E49EFE4F}"/>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3" name="Freeform 39">
                <a:extLst>
                  <a:ext uri="{FF2B5EF4-FFF2-40B4-BE49-F238E27FC236}">
                    <a16:creationId xmlns="" xmlns:a16="http://schemas.microsoft.com/office/drawing/2014/main" id="{801E9C76-F4FB-4C4D-9350-B526F294E012}"/>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4" name="Freeform 40">
                <a:extLst>
                  <a:ext uri="{FF2B5EF4-FFF2-40B4-BE49-F238E27FC236}">
                    <a16:creationId xmlns="" xmlns:a16="http://schemas.microsoft.com/office/drawing/2014/main" id="{F9C0C5DE-6C8C-4CD0-9C91-6A132A06DA79}"/>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5" name="Rectangle 41">
                <a:extLst>
                  <a:ext uri="{FF2B5EF4-FFF2-40B4-BE49-F238E27FC236}">
                    <a16:creationId xmlns="" xmlns:a16="http://schemas.microsoft.com/office/drawing/2014/main" id="{955A7039-8B66-4CF0-8048-0AD0F4A5B853}"/>
                  </a:ext>
                  <a:ext uri="{C183D7F6-B498-43B3-948B-1728B52AA6E4}">
                    <adec:decorative xmlns="" xmlns:adec="http://schemas.microsoft.com/office/drawing/2017/decorative" val="1"/>
                  </a:ext>
                </a:extLst>
              </p:cNvPr>
              <p:cNvSpPr>
                <a:spLocks noChangeArrowheads="1"/>
              </p:cNvSpPr>
              <p:nvPr>
                <p:extLst>
                  <p:ext uri="{386F3935-93C4-4BCD-93E2-E3B085C9AB24}">
                    <p16:designElem xmlns=""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grpSp>
      </p:grpSp>
      <p:pic>
        <p:nvPicPr>
          <p:cNvPr id="274" name="Picture 2">
            <a:extLst>
              <a:ext uri="{FF2B5EF4-FFF2-40B4-BE49-F238E27FC236}">
                <a16:creationId xmlns="" xmlns:a16="http://schemas.microsoft.com/office/drawing/2014/main" id="{6D651BB0-1DFD-4941-83DD-704006F6B139}"/>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p:nvSpPr>
          <p:cNvPr id="276" name="Round Diagonal Corner Rectangle 6">
            <a:extLst>
              <a:ext uri="{FF2B5EF4-FFF2-40B4-BE49-F238E27FC236}">
                <a16:creationId xmlns="" xmlns:a16="http://schemas.microsoft.com/office/drawing/2014/main" id="{3D66C6E3-EBD2-40B7-8FD8-D6D2250FC482}"/>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980544" y="808057"/>
            <a:ext cx="10227733" cy="5234394"/>
          </a:xfrm>
          <a:prstGeom prst="round2DiagRect">
            <a:avLst>
              <a:gd name="adj1" fmla="val 6185"/>
              <a:gd name="adj2" fmla="val 0"/>
            </a:avLst>
          </a:prstGeom>
          <a:solidFill>
            <a:srgbClr val="FFFFFF"/>
          </a:solid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a:blip r:embed="rId4"/>
          <a:stretch>
            <a:fillRect/>
          </a:stretch>
        </p:blipFill>
        <p:spPr>
          <a:xfrm>
            <a:off x="2447131" y="1144587"/>
            <a:ext cx="7515225" cy="790575"/>
          </a:xfrm>
          <a:prstGeom prst="rect">
            <a:avLst/>
          </a:prstGeom>
        </p:spPr>
      </p:pic>
      <p:pic>
        <p:nvPicPr>
          <p:cNvPr id="3" name="Picture 2"/>
          <p:cNvPicPr>
            <a:picLocks noChangeAspect="1"/>
          </p:cNvPicPr>
          <p:nvPr/>
        </p:nvPicPr>
        <p:blipFill>
          <a:blip r:embed="rId5"/>
          <a:stretch>
            <a:fillRect/>
          </a:stretch>
        </p:blipFill>
        <p:spPr>
          <a:xfrm>
            <a:off x="2469728" y="2093346"/>
            <a:ext cx="7470030" cy="3329554"/>
          </a:xfrm>
          <a:prstGeom prst="rect">
            <a:avLst/>
          </a:prstGeom>
        </p:spPr>
      </p:pic>
    </p:spTree>
    <p:extLst>
      <p:ext uri="{BB962C8B-B14F-4D97-AF65-F5344CB8AC3E}">
        <p14:creationId xmlns:p14="http://schemas.microsoft.com/office/powerpoint/2010/main" val="208048643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173" name="Picture 2">
            <a:extLst>
              <a:ext uri="{FF2B5EF4-FFF2-40B4-BE49-F238E27FC236}">
                <a16:creationId xmlns="" xmlns:a16="http://schemas.microsoft.com/office/drawing/2014/main" id="{B882E441-FBBB-4BE0-AD21-E7ADF5F6A469}"/>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grpSp>
        <p:nvGrpSpPr>
          <p:cNvPr id="175" name="Group 174">
            <a:extLst>
              <a:ext uri="{FF2B5EF4-FFF2-40B4-BE49-F238E27FC236}">
                <a16:creationId xmlns="" xmlns:a16="http://schemas.microsoft.com/office/drawing/2014/main" id="{72A9CFA7-7B9A-4AD7-AB70-C7667C5948CD}"/>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14288" y="0"/>
            <a:ext cx="12053888" cy="6858001"/>
            <a:chOff x="-14288" y="0"/>
            <a:chExt cx="12053888" cy="6858001"/>
          </a:xfrm>
        </p:grpSpPr>
        <p:grpSp>
          <p:nvGrpSpPr>
            <p:cNvPr id="176" name="Group 175">
              <a:extLst>
                <a:ext uri="{FF2B5EF4-FFF2-40B4-BE49-F238E27FC236}">
                  <a16:creationId xmlns="" xmlns:a16="http://schemas.microsoft.com/office/drawing/2014/main" id="{02D181EE-0684-4FB2-A7D1-87DC0D9E3744}"/>
                </a:ext>
                <a:ext uri="{C183D7F6-B498-43B3-948B-1728B52AA6E4}">
                  <adec:decorative xmlns="" xmlns:adec="http://schemas.microsoft.com/office/drawing/2017/decorative" val="1"/>
                </a:ext>
              </a:extLst>
            </p:cNvPr>
            <p:cNvGrpSpPr/>
            <p:nvPr>
              <p:extLst>
                <p:ext uri="{386F3935-93C4-4BCD-93E2-E3B085C9AB24}">
                  <p16:designElem xmlns="" xmlns:p16="http://schemas.microsoft.com/office/powerpoint/2015/main" val="1"/>
                </p:ext>
              </p:extLst>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353" name="Rectangle 5">
                <a:extLst>
                  <a:ext uri="{FF2B5EF4-FFF2-40B4-BE49-F238E27FC236}">
                    <a16:creationId xmlns="" xmlns:a16="http://schemas.microsoft.com/office/drawing/2014/main" id="{65F0E1C9-0581-49F0-9914-4BA9274E9FD2}"/>
                  </a:ext>
                  <a:ext uri="{C183D7F6-B498-43B3-948B-1728B52AA6E4}">
                    <adec:decorative xmlns="" xmlns:adec="http://schemas.microsoft.com/office/drawing/2017/decorative" val="1"/>
                  </a:ext>
                </a:extLst>
              </p:cNvPr>
              <p:cNvSpPr>
                <a:spLocks noChangeArrowheads="1"/>
              </p:cNvSpPr>
              <p:nvPr>
                <p:extLst>
                  <p:ext uri="{386F3935-93C4-4BCD-93E2-E3B085C9AB24}">
                    <p16:designElem xmlns=""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354" name="Freeform 6">
                <a:extLst>
                  <a:ext uri="{FF2B5EF4-FFF2-40B4-BE49-F238E27FC236}">
                    <a16:creationId xmlns="" xmlns:a16="http://schemas.microsoft.com/office/drawing/2014/main" id="{921A05EA-3A7D-47C1-AFB8-55355BA87219}"/>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55" name="Freeform 7">
                <a:extLst>
                  <a:ext uri="{FF2B5EF4-FFF2-40B4-BE49-F238E27FC236}">
                    <a16:creationId xmlns="" xmlns:a16="http://schemas.microsoft.com/office/drawing/2014/main" id="{09782112-2D7D-4B3E-A1F0-A1C3819AD879}"/>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56" name="Freeform 8">
                <a:extLst>
                  <a:ext uri="{FF2B5EF4-FFF2-40B4-BE49-F238E27FC236}">
                    <a16:creationId xmlns="" xmlns:a16="http://schemas.microsoft.com/office/drawing/2014/main" id="{4F9C8459-423F-4B2B-ADBE-439B86106038}"/>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57" name="Freeform 9">
                <a:extLst>
                  <a:ext uri="{FF2B5EF4-FFF2-40B4-BE49-F238E27FC236}">
                    <a16:creationId xmlns="" xmlns:a16="http://schemas.microsoft.com/office/drawing/2014/main" id="{286C3962-CCDF-4801-824A-25618CC47912}"/>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58" name="Freeform 10">
                <a:extLst>
                  <a:ext uri="{FF2B5EF4-FFF2-40B4-BE49-F238E27FC236}">
                    <a16:creationId xmlns="" xmlns:a16="http://schemas.microsoft.com/office/drawing/2014/main" id="{D640D23A-5BDE-4714-8681-936AAC574E20}"/>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59" name="Freeform 11">
                <a:extLst>
                  <a:ext uri="{FF2B5EF4-FFF2-40B4-BE49-F238E27FC236}">
                    <a16:creationId xmlns="" xmlns:a16="http://schemas.microsoft.com/office/drawing/2014/main" id="{4F8E92AC-B601-4317-B46F-8ED054DBDE95}"/>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60" name="Freeform 12">
                <a:extLst>
                  <a:ext uri="{FF2B5EF4-FFF2-40B4-BE49-F238E27FC236}">
                    <a16:creationId xmlns="" xmlns:a16="http://schemas.microsoft.com/office/drawing/2014/main" id="{0CF7AD71-F8E9-4F13-BBB9-8D3856C982E8}"/>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61" name="Freeform 13">
                <a:extLst>
                  <a:ext uri="{FF2B5EF4-FFF2-40B4-BE49-F238E27FC236}">
                    <a16:creationId xmlns="" xmlns:a16="http://schemas.microsoft.com/office/drawing/2014/main" id="{32F7368C-4F04-45C5-8243-9E26D8DB1129}"/>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62" name="Freeform 14">
                <a:extLst>
                  <a:ext uri="{FF2B5EF4-FFF2-40B4-BE49-F238E27FC236}">
                    <a16:creationId xmlns="" xmlns:a16="http://schemas.microsoft.com/office/drawing/2014/main" id="{335A85BC-6E54-4DE0-BB0C-A54BADF2218B}"/>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63" name="Freeform 15">
                <a:extLst>
                  <a:ext uri="{FF2B5EF4-FFF2-40B4-BE49-F238E27FC236}">
                    <a16:creationId xmlns="" xmlns:a16="http://schemas.microsoft.com/office/drawing/2014/main" id="{E7DFA615-C86D-46F3-9A2D-A66EC25C8301}"/>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64" name="Line 16">
                <a:extLst>
                  <a:ext uri="{FF2B5EF4-FFF2-40B4-BE49-F238E27FC236}">
                    <a16:creationId xmlns="" xmlns:a16="http://schemas.microsoft.com/office/drawing/2014/main" id="{8C9054DF-8242-4F51-AA1F-2C3E578934DA}"/>
                  </a:ext>
                  <a:ext uri="{C183D7F6-B498-43B3-948B-1728B52AA6E4}">
                    <adec:decorative xmlns="" xmlns:adec="http://schemas.microsoft.com/office/drawing/2017/decorative" val="1"/>
                  </a:ext>
                </a:extLst>
              </p:cNvPr>
              <p:cNvSpPr>
                <a:spLocks noChangeShapeType="1"/>
              </p:cNvSpPr>
              <p:nvPr>
                <p:extLst>
                  <p:ext uri="{386F3935-93C4-4BCD-93E2-E3B085C9AB24}">
                    <p16:designElem xmlns=""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365" name="Freeform 17">
                <a:extLst>
                  <a:ext uri="{FF2B5EF4-FFF2-40B4-BE49-F238E27FC236}">
                    <a16:creationId xmlns="" xmlns:a16="http://schemas.microsoft.com/office/drawing/2014/main" id="{C8597469-1168-4794-BA2D-5D8BDAA7986B}"/>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66" name="Freeform 18">
                <a:extLst>
                  <a:ext uri="{FF2B5EF4-FFF2-40B4-BE49-F238E27FC236}">
                    <a16:creationId xmlns="" xmlns:a16="http://schemas.microsoft.com/office/drawing/2014/main" id="{0A19C83D-19FF-4041-B0F8-EB49ABD67571}"/>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67" name="Freeform 19">
                <a:extLst>
                  <a:ext uri="{FF2B5EF4-FFF2-40B4-BE49-F238E27FC236}">
                    <a16:creationId xmlns="" xmlns:a16="http://schemas.microsoft.com/office/drawing/2014/main" id="{A2794D14-45AE-4C56-893E-1618DE3652E9}"/>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68" name="Freeform 20">
                <a:extLst>
                  <a:ext uri="{FF2B5EF4-FFF2-40B4-BE49-F238E27FC236}">
                    <a16:creationId xmlns="" xmlns:a16="http://schemas.microsoft.com/office/drawing/2014/main" id="{5B5CB3C0-3FEC-445D-9AE7-B76DC831847A}"/>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69" name="Rectangle 21">
                <a:extLst>
                  <a:ext uri="{FF2B5EF4-FFF2-40B4-BE49-F238E27FC236}">
                    <a16:creationId xmlns="" xmlns:a16="http://schemas.microsoft.com/office/drawing/2014/main" id="{EF87049D-247B-4090-A5FD-72596A49C9EF}"/>
                  </a:ext>
                  <a:ext uri="{C183D7F6-B498-43B3-948B-1728B52AA6E4}">
                    <adec:decorative xmlns="" xmlns:adec="http://schemas.microsoft.com/office/drawing/2017/decorative" val="1"/>
                  </a:ext>
                </a:extLst>
              </p:cNvPr>
              <p:cNvSpPr>
                <a:spLocks noChangeArrowheads="1"/>
              </p:cNvSpPr>
              <p:nvPr>
                <p:extLst>
                  <p:ext uri="{386F3935-93C4-4BCD-93E2-E3B085C9AB24}">
                    <p16:designElem xmlns=""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370" name="Freeform 22">
                <a:extLst>
                  <a:ext uri="{FF2B5EF4-FFF2-40B4-BE49-F238E27FC236}">
                    <a16:creationId xmlns="" xmlns:a16="http://schemas.microsoft.com/office/drawing/2014/main" id="{1D048CEC-518F-4BCB-A350-C0B610161BFE}"/>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71" name="Freeform 23">
                <a:extLst>
                  <a:ext uri="{FF2B5EF4-FFF2-40B4-BE49-F238E27FC236}">
                    <a16:creationId xmlns="" xmlns:a16="http://schemas.microsoft.com/office/drawing/2014/main" id="{AA6F6866-13D5-468C-84DE-36A4F41BE7E5}"/>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72" name="Freeform 24">
                <a:extLst>
                  <a:ext uri="{FF2B5EF4-FFF2-40B4-BE49-F238E27FC236}">
                    <a16:creationId xmlns="" xmlns:a16="http://schemas.microsoft.com/office/drawing/2014/main" id="{41E0D740-4AD8-417B-873E-ADFE6632ED44}"/>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73" name="Freeform 25">
                <a:extLst>
                  <a:ext uri="{FF2B5EF4-FFF2-40B4-BE49-F238E27FC236}">
                    <a16:creationId xmlns="" xmlns:a16="http://schemas.microsoft.com/office/drawing/2014/main" id="{193D799E-85C6-4E13-94FB-1B1629A17C61}"/>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74" name="Freeform 26">
                <a:extLst>
                  <a:ext uri="{FF2B5EF4-FFF2-40B4-BE49-F238E27FC236}">
                    <a16:creationId xmlns="" xmlns:a16="http://schemas.microsoft.com/office/drawing/2014/main" id="{F60165E1-F8F1-4814-B0D9-A1806CE34956}"/>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75" name="Freeform 27">
                <a:extLst>
                  <a:ext uri="{FF2B5EF4-FFF2-40B4-BE49-F238E27FC236}">
                    <a16:creationId xmlns="" xmlns:a16="http://schemas.microsoft.com/office/drawing/2014/main" id="{1289F749-6039-4BA9-A27C-DDEA97BAF67A}"/>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76" name="Freeform 28">
                <a:extLst>
                  <a:ext uri="{FF2B5EF4-FFF2-40B4-BE49-F238E27FC236}">
                    <a16:creationId xmlns="" xmlns:a16="http://schemas.microsoft.com/office/drawing/2014/main" id="{E81B336E-CA05-40DD-A252-78B14265651D}"/>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77" name="Freeform 29">
                <a:extLst>
                  <a:ext uri="{FF2B5EF4-FFF2-40B4-BE49-F238E27FC236}">
                    <a16:creationId xmlns="" xmlns:a16="http://schemas.microsoft.com/office/drawing/2014/main" id="{27CEA681-1510-4213-A605-0A250A7486AA}"/>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78" name="Freeform 30">
                <a:extLst>
                  <a:ext uri="{FF2B5EF4-FFF2-40B4-BE49-F238E27FC236}">
                    <a16:creationId xmlns="" xmlns:a16="http://schemas.microsoft.com/office/drawing/2014/main" id="{99A7CF31-4EC7-47B7-9A6B-95A0CFC7971D}"/>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79" name="Freeform 31">
                <a:extLst>
                  <a:ext uri="{FF2B5EF4-FFF2-40B4-BE49-F238E27FC236}">
                    <a16:creationId xmlns="" xmlns:a16="http://schemas.microsoft.com/office/drawing/2014/main" id="{733E9F48-DD20-413A-A03E-7C7EF1EFC150}"/>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grpSp>
        <p:grpSp>
          <p:nvGrpSpPr>
            <p:cNvPr id="177" name="Group 176">
              <a:extLst>
                <a:ext uri="{FF2B5EF4-FFF2-40B4-BE49-F238E27FC236}">
                  <a16:creationId xmlns="" xmlns:a16="http://schemas.microsoft.com/office/drawing/2014/main" id="{9AC11C72-708D-4226-83D9-8465847864E1}"/>
                </a:ext>
                <a:ext uri="{C183D7F6-B498-43B3-948B-1728B52AA6E4}">
                  <adec:decorative xmlns="" xmlns:adec="http://schemas.microsoft.com/office/drawing/2017/decorative" val="1"/>
                </a:ext>
              </a:extLst>
            </p:cNvPr>
            <p:cNvGrpSpPr/>
            <p:nvPr>
              <p:extLst>
                <p:ext uri="{386F3935-93C4-4BCD-93E2-E3B085C9AB24}">
                  <p16:designElem xmlns=""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78" name="Freeform 32">
                <a:extLst>
                  <a:ext uri="{FF2B5EF4-FFF2-40B4-BE49-F238E27FC236}">
                    <a16:creationId xmlns="" xmlns:a16="http://schemas.microsoft.com/office/drawing/2014/main" id="{A3BDCBC2-F3C9-4322-A19F-92D799BA2704}"/>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79" name="Freeform 33">
                <a:extLst>
                  <a:ext uri="{FF2B5EF4-FFF2-40B4-BE49-F238E27FC236}">
                    <a16:creationId xmlns="" xmlns:a16="http://schemas.microsoft.com/office/drawing/2014/main" id="{D6499DC4-58DE-4F54-8244-418F53503E52}"/>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80" name="Freeform 34">
                <a:extLst>
                  <a:ext uri="{FF2B5EF4-FFF2-40B4-BE49-F238E27FC236}">
                    <a16:creationId xmlns="" xmlns:a16="http://schemas.microsoft.com/office/drawing/2014/main" id="{FF4F0425-C4EA-4063-86D6-BA8336ECCEE7}"/>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81" name="Freeform 35">
                <a:extLst>
                  <a:ext uri="{FF2B5EF4-FFF2-40B4-BE49-F238E27FC236}">
                    <a16:creationId xmlns="" xmlns:a16="http://schemas.microsoft.com/office/drawing/2014/main" id="{CBF60FB4-6211-4E97-B5B8-32B0997F80F3}"/>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82" name="Freeform 36">
                <a:extLst>
                  <a:ext uri="{FF2B5EF4-FFF2-40B4-BE49-F238E27FC236}">
                    <a16:creationId xmlns="" xmlns:a16="http://schemas.microsoft.com/office/drawing/2014/main" id="{21925C84-D56D-4B52-874C-AC2783823C53}"/>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83" name="Freeform 37">
                <a:extLst>
                  <a:ext uri="{FF2B5EF4-FFF2-40B4-BE49-F238E27FC236}">
                    <a16:creationId xmlns="" xmlns:a16="http://schemas.microsoft.com/office/drawing/2014/main" id="{518070E4-22B7-4742-B08A-1BE99661E571}"/>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84" name="Freeform 38">
                <a:extLst>
                  <a:ext uri="{FF2B5EF4-FFF2-40B4-BE49-F238E27FC236}">
                    <a16:creationId xmlns="" xmlns:a16="http://schemas.microsoft.com/office/drawing/2014/main" id="{325D21C8-5AC6-464B-B6C7-1347BEF537DC}"/>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85" name="Freeform 39">
                <a:extLst>
                  <a:ext uri="{FF2B5EF4-FFF2-40B4-BE49-F238E27FC236}">
                    <a16:creationId xmlns="" xmlns:a16="http://schemas.microsoft.com/office/drawing/2014/main" id="{A17FB258-8D26-45E8-8E81-50E9C1DF8623}"/>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86" name="Freeform 40">
                <a:extLst>
                  <a:ext uri="{FF2B5EF4-FFF2-40B4-BE49-F238E27FC236}">
                    <a16:creationId xmlns="" xmlns:a16="http://schemas.microsoft.com/office/drawing/2014/main" id="{1F572CD7-AE60-496C-8D34-233853EFBF14}"/>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87" name="Rectangle 41">
                <a:extLst>
                  <a:ext uri="{FF2B5EF4-FFF2-40B4-BE49-F238E27FC236}">
                    <a16:creationId xmlns="" xmlns:a16="http://schemas.microsoft.com/office/drawing/2014/main" id="{BBFDA56D-E398-47C5-B776-15DD0A9A1161}"/>
                  </a:ext>
                  <a:ext uri="{C183D7F6-B498-43B3-948B-1728B52AA6E4}">
                    <adec:decorative xmlns="" xmlns:adec="http://schemas.microsoft.com/office/drawing/2017/decorative" val="1"/>
                  </a:ext>
                </a:extLst>
              </p:cNvPr>
              <p:cNvSpPr>
                <a:spLocks noChangeArrowheads="1"/>
              </p:cNvSpPr>
              <p:nvPr>
                <p:extLst>
                  <p:ext uri="{386F3935-93C4-4BCD-93E2-E3B085C9AB24}">
                    <p16:designElem xmlns=""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grpSp>
      </p:grpSp>
      <p:grpSp>
        <p:nvGrpSpPr>
          <p:cNvPr id="216" name="Group 215">
            <a:extLst>
              <a:ext uri="{FF2B5EF4-FFF2-40B4-BE49-F238E27FC236}">
                <a16:creationId xmlns="" xmlns:a16="http://schemas.microsoft.com/office/drawing/2014/main" id="{BB96BDD4-6276-4C64-B1A3-B252AF54A819}"/>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0" y="0"/>
            <a:ext cx="12192003" cy="6858001"/>
            <a:chOff x="0" y="-1"/>
            <a:chExt cx="12192003" cy="6858001"/>
          </a:xfrm>
        </p:grpSpPr>
        <p:sp useBgFill="1">
          <p:nvSpPr>
            <p:cNvPr id="380" name="Rectangle 216">
              <a:extLst>
                <a:ext uri="{FF2B5EF4-FFF2-40B4-BE49-F238E27FC236}">
                  <a16:creationId xmlns="" xmlns:a16="http://schemas.microsoft.com/office/drawing/2014/main" id="{B0BA10B9-28BF-469A-894E-DBA70634C99B}"/>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81" name="Picture 2">
              <a:extLst>
                <a:ext uri="{FF2B5EF4-FFF2-40B4-BE49-F238E27FC236}">
                  <a16:creationId xmlns="" xmlns:a16="http://schemas.microsoft.com/office/drawing/2014/main" id="{497E0CF6-8F2C-4757-91DD-6F1DC61982F5}"/>
                </a:ext>
                <a:ext uri="{C183D7F6-B498-43B3-948B-1728B52AA6E4}">
                  <adec:decorative xmlns="" xmlns:adec="http://schemas.microsoft.com/office/drawing/2017/decorative" val="1"/>
                </a:ext>
              </a:extLst>
            </p:cNvPr>
            <p:cNvPicPr>
              <a:picLocks noChangeAspect="1" noChangeArrowheads="1"/>
            </p:cNvPicPr>
            <p:nvPr>
              <p:extLst>
                <p:ext uri="{386F3935-93C4-4BCD-93E2-E3B085C9AB24}">
                  <p16:designElem xmlns=""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grpSp>
      <p:pic>
        <p:nvPicPr>
          <p:cNvPr id="382" name="Picture 2">
            <a:extLst>
              <a:ext uri="{FF2B5EF4-FFF2-40B4-BE49-F238E27FC236}">
                <a16:creationId xmlns="" xmlns:a16="http://schemas.microsoft.com/office/drawing/2014/main" id="{8F0B363E-F67C-4B6D-B052-279A1F2257E6}"/>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3" y="0"/>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383" name="Round Diagonal Corner Rectangle 6">
            <a:extLst>
              <a:ext uri="{FF2B5EF4-FFF2-40B4-BE49-F238E27FC236}">
                <a16:creationId xmlns="" xmlns:a16="http://schemas.microsoft.com/office/drawing/2014/main" id="{4EC7722C-2EEC-41E3-AB34-C7511BFF5DC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965198" y="965200"/>
            <a:ext cx="3022910" cy="4866640"/>
          </a:xfrm>
          <a:prstGeom prst="round2DiagRect">
            <a:avLst>
              <a:gd name="adj1" fmla="val 6185"/>
              <a:gd name="adj2" fmla="val 0"/>
            </a:avLst>
          </a:prstGeom>
          <a:solidFill>
            <a:srgbClr val="FFFFFF"/>
          </a:solid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4" name="Round Diagonal Corner Rectangle 6">
            <a:extLst>
              <a:ext uri="{FF2B5EF4-FFF2-40B4-BE49-F238E27FC236}">
                <a16:creationId xmlns="" xmlns:a16="http://schemas.microsoft.com/office/drawing/2014/main" id="{389C0521-4932-469F-B6BD-2AFD2E7E6D75}"/>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4309834" y="965199"/>
            <a:ext cx="6916965" cy="4866640"/>
          </a:xfrm>
          <a:prstGeom prst="round2DiagRect">
            <a:avLst>
              <a:gd name="adj1" fmla="val 6185"/>
              <a:gd name="adj2" fmla="val 0"/>
            </a:avLst>
          </a:prstGeom>
          <a:solidFill>
            <a:srgbClr val="FFFFFF"/>
          </a:solid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a:blip r:embed="rId4"/>
          <a:stretch>
            <a:fillRect/>
          </a:stretch>
        </p:blipFill>
        <p:spPr>
          <a:xfrm>
            <a:off x="1127918" y="2663481"/>
            <a:ext cx="2652485" cy="1126675"/>
          </a:xfrm>
          <a:prstGeom prst="rect">
            <a:avLst/>
          </a:prstGeom>
        </p:spPr>
      </p:pic>
      <p:pic>
        <p:nvPicPr>
          <p:cNvPr id="3" name="Picture 2"/>
          <p:cNvPicPr>
            <a:picLocks noChangeAspect="1"/>
          </p:cNvPicPr>
          <p:nvPr/>
        </p:nvPicPr>
        <p:blipFill>
          <a:blip r:embed="rId5"/>
          <a:stretch>
            <a:fillRect/>
          </a:stretch>
        </p:blipFill>
        <p:spPr>
          <a:xfrm>
            <a:off x="6389097" y="1123005"/>
            <a:ext cx="3115237" cy="1089819"/>
          </a:xfrm>
          <a:prstGeom prst="rect">
            <a:avLst/>
          </a:prstGeom>
        </p:spPr>
      </p:pic>
      <p:pic>
        <p:nvPicPr>
          <p:cNvPr id="5" name="Picture 4"/>
          <p:cNvPicPr>
            <a:picLocks noChangeAspect="1"/>
          </p:cNvPicPr>
          <p:nvPr/>
        </p:nvPicPr>
        <p:blipFill>
          <a:blip r:embed="rId6"/>
          <a:stretch>
            <a:fillRect/>
          </a:stretch>
        </p:blipFill>
        <p:spPr>
          <a:xfrm>
            <a:off x="5536710" y="2764374"/>
            <a:ext cx="4706205" cy="2499540"/>
          </a:xfrm>
          <a:prstGeom prst="rect">
            <a:avLst/>
          </a:prstGeom>
        </p:spPr>
      </p:pic>
    </p:spTree>
    <p:extLst>
      <p:ext uri="{BB962C8B-B14F-4D97-AF65-F5344CB8AC3E}">
        <p14:creationId xmlns:p14="http://schemas.microsoft.com/office/powerpoint/2010/main" val="30357541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231" name="Picture 2">
            <a:extLst>
              <a:ext uri="{FF2B5EF4-FFF2-40B4-BE49-F238E27FC236}">
                <a16:creationId xmlns="" xmlns:a16="http://schemas.microsoft.com/office/drawing/2014/main" id="{EA8ADA9F-99E3-4964-8962-1118D1439FBA}"/>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grpSp>
        <p:nvGrpSpPr>
          <p:cNvPr id="233" name="Group 232">
            <a:extLst>
              <a:ext uri="{FF2B5EF4-FFF2-40B4-BE49-F238E27FC236}">
                <a16:creationId xmlns="" xmlns:a16="http://schemas.microsoft.com/office/drawing/2014/main" id="{366C3164-AA9F-47E3-913A-4F002BC00F6E}"/>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14288" y="0"/>
            <a:ext cx="12053888" cy="6858001"/>
            <a:chOff x="-14288" y="0"/>
            <a:chExt cx="12053888" cy="6858001"/>
          </a:xfrm>
        </p:grpSpPr>
        <p:grpSp>
          <p:nvGrpSpPr>
            <p:cNvPr id="234" name="Group 233">
              <a:extLst>
                <a:ext uri="{FF2B5EF4-FFF2-40B4-BE49-F238E27FC236}">
                  <a16:creationId xmlns="" xmlns:a16="http://schemas.microsoft.com/office/drawing/2014/main" id="{23FFBAC2-26D2-48B6-B2AA-34AEA0E79E28}"/>
                </a:ext>
                <a:ext uri="{C183D7F6-B498-43B3-948B-1728B52AA6E4}">
                  <adec:decorative xmlns="" xmlns:adec="http://schemas.microsoft.com/office/drawing/2017/decorative" val="1"/>
                </a:ext>
              </a:extLst>
            </p:cNvPr>
            <p:cNvGrpSpPr/>
            <p:nvPr>
              <p:extLst>
                <p:ext uri="{386F3935-93C4-4BCD-93E2-E3B085C9AB24}">
                  <p16:designElem xmlns="" xmlns:p16="http://schemas.microsoft.com/office/powerpoint/2015/main" val="1"/>
                </p:ext>
              </p:extLst>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46" name="Rectangle 5">
                <a:extLst>
                  <a:ext uri="{FF2B5EF4-FFF2-40B4-BE49-F238E27FC236}">
                    <a16:creationId xmlns="" xmlns:a16="http://schemas.microsoft.com/office/drawing/2014/main" id="{9B164BCB-27D3-4B8C-AC13-0A6F461082B7}"/>
                  </a:ext>
                  <a:ext uri="{C183D7F6-B498-43B3-948B-1728B52AA6E4}">
                    <adec:decorative xmlns="" xmlns:adec="http://schemas.microsoft.com/office/drawing/2017/decorative" val="1"/>
                  </a:ext>
                </a:extLst>
              </p:cNvPr>
              <p:cNvSpPr>
                <a:spLocks noChangeArrowheads="1"/>
              </p:cNvSpPr>
              <p:nvPr>
                <p:extLst>
                  <p:ext uri="{386F3935-93C4-4BCD-93E2-E3B085C9AB24}">
                    <p16:designElem xmlns=""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247" name="Freeform 6">
                <a:extLst>
                  <a:ext uri="{FF2B5EF4-FFF2-40B4-BE49-F238E27FC236}">
                    <a16:creationId xmlns="" xmlns:a16="http://schemas.microsoft.com/office/drawing/2014/main" id="{10B247BE-F4A2-4259-9B20-FB9A555D2802}"/>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8" name="Freeform 7">
                <a:extLst>
                  <a:ext uri="{FF2B5EF4-FFF2-40B4-BE49-F238E27FC236}">
                    <a16:creationId xmlns="" xmlns:a16="http://schemas.microsoft.com/office/drawing/2014/main" id="{39322C5A-DB6D-4B28-8C1C-1B1E89678918}"/>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9" name="Freeform 8">
                <a:extLst>
                  <a:ext uri="{FF2B5EF4-FFF2-40B4-BE49-F238E27FC236}">
                    <a16:creationId xmlns="" xmlns:a16="http://schemas.microsoft.com/office/drawing/2014/main" id="{67009B08-E345-4516-96EC-ED0AB1F30BAF}"/>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0" name="Freeform 9">
                <a:extLst>
                  <a:ext uri="{FF2B5EF4-FFF2-40B4-BE49-F238E27FC236}">
                    <a16:creationId xmlns="" xmlns:a16="http://schemas.microsoft.com/office/drawing/2014/main" id="{DFE2793C-165C-4635-A26E-C569C8E0C536}"/>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1" name="Freeform 10">
                <a:extLst>
                  <a:ext uri="{FF2B5EF4-FFF2-40B4-BE49-F238E27FC236}">
                    <a16:creationId xmlns="" xmlns:a16="http://schemas.microsoft.com/office/drawing/2014/main" id="{ECDFEF2C-7B0A-41A1-BB61-C92CB3E3A773}"/>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2" name="Freeform 11">
                <a:extLst>
                  <a:ext uri="{FF2B5EF4-FFF2-40B4-BE49-F238E27FC236}">
                    <a16:creationId xmlns="" xmlns:a16="http://schemas.microsoft.com/office/drawing/2014/main" id="{0012A396-1946-4B40-AA39-0790157CE932}"/>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3" name="Freeform 12">
                <a:extLst>
                  <a:ext uri="{FF2B5EF4-FFF2-40B4-BE49-F238E27FC236}">
                    <a16:creationId xmlns="" xmlns:a16="http://schemas.microsoft.com/office/drawing/2014/main" id="{CD6C6024-F73D-4991-97B9-BE53FF24E311}"/>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4" name="Freeform 13">
                <a:extLst>
                  <a:ext uri="{FF2B5EF4-FFF2-40B4-BE49-F238E27FC236}">
                    <a16:creationId xmlns="" xmlns:a16="http://schemas.microsoft.com/office/drawing/2014/main" id="{5977EDD1-3D10-43FA-B800-7A7C8112B774}"/>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5" name="Freeform 14">
                <a:extLst>
                  <a:ext uri="{FF2B5EF4-FFF2-40B4-BE49-F238E27FC236}">
                    <a16:creationId xmlns="" xmlns:a16="http://schemas.microsoft.com/office/drawing/2014/main" id="{D37988CF-9FC6-48F5-82F8-D2EB0178A3B9}"/>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6" name="Freeform 15">
                <a:extLst>
                  <a:ext uri="{FF2B5EF4-FFF2-40B4-BE49-F238E27FC236}">
                    <a16:creationId xmlns="" xmlns:a16="http://schemas.microsoft.com/office/drawing/2014/main" id="{EC5BB05B-491C-414A-91C3-B1CAB785A84C}"/>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7" name="Line 16">
                <a:extLst>
                  <a:ext uri="{FF2B5EF4-FFF2-40B4-BE49-F238E27FC236}">
                    <a16:creationId xmlns="" xmlns:a16="http://schemas.microsoft.com/office/drawing/2014/main" id="{F3180CB6-F8D2-4596-B6CB-F9CEF5D3894E}"/>
                  </a:ext>
                  <a:ext uri="{C183D7F6-B498-43B3-948B-1728B52AA6E4}">
                    <adec:decorative xmlns="" xmlns:adec="http://schemas.microsoft.com/office/drawing/2017/decorative" val="1"/>
                  </a:ext>
                </a:extLst>
              </p:cNvPr>
              <p:cNvSpPr>
                <a:spLocks noChangeShapeType="1"/>
              </p:cNvSpPr>
              <p:nvPr>
                <p:extLst>
                  <p:ext uri="{386F3935-93C4-4BCD-93E2-E3B085C9AB24}">
                    <p16:designElem xmlns=""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258" name="Freeform 17">
                <a:extLst>
                  <a:ext uri="{FF2B5EF4-FFF2-40B4-BE49-F238E27FC236}">
                    <a16:creationId xmlns="" xmlns:a16="http://schemas.microsoft.com/office/drawing/2014/main" id="{DF338DD3-80F8-4F68-AC7C-361ABF2A9BF7}"/>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9" name="Freeform 18">
                <a:extLst>
                  <a:ext uri="{FF2B5EF4-FFF2-40B4-BE49-F238E27FC236}">
                    <a16:creationId xmlns="" xmlns:a16="http://schemas.microsoft.com/office/drawing/2014/main" id="{9666E4DB-B855-4A4E-BB50-1880738C11D7}"/>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0" name="Freeform 19">
                <a:extLst>
                  <a:ext uri="{FF2B5EF4-FFF2-40B4-BE49-F238E27FC236}">
                    <a16:creationId xmlns="" xmlns:a16="http://schemas.microsoft.com/office/drawing/2014/main" id="{F570FD9C-B435-4EF1-962C-621F1261AA5B}"/>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1" name="Freeform 20">
                <a:extLst>
                  <a:ext uri="{FF2B5EF4-FFF2-40B4-BE49-F238E27FC236}">
                    <a16:creationId xmlns="" xmlns:a16="http://schemas.microsoft.com/office/drawing/2014/main" id="{E236AF0B-3BDC-43C3-8FFC-2A94121E9463}"/>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2" name="Rectangle 21">
                <a:extLst>
                  <a:ext uri="{FF2B5EF4-FFF2-40B4-BE49-F238E27FC236}">
                    <a16:creationId xmlns="" xmlns:a16="http://schemas.microsoft.com/office/drawing/2014/main" id="{3BA2C208-5097-4497-AA2C-ADDDAB48B6A5}"/>
                  </a:ext>
                  <a:ext uri="{C183D7F6-B498-43B3-948B-1728B52AA6E4}">
                    <adec:decorative xmlns="" xmlns:adec="http://schemas.microsoft.com/office/drawing/2017/decorative" val="1"/>
                  </a:ext>
                </a:extLst>
              </p:cNvPr>
              <p:cNvSpPr>
                <a:spLocks noChangeArrowheads="1"/>
              </p:cNvSpPr>
              <p:nvPr>
                <p:extLst>
                  <p:ext uri="{386F3935-93C4-4BCD-93E2-E3B085C9AB24}">
                    <p16:designElem xmlns=""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263" name="Freeform 22">
                <a:extLst>
                  <a:ext uri="{FF2B5EF4-FFF2-40B4-BE49-F238E27FC236}">
                    <a16:creationId xmlns="" xmlns:a16="http://schemas.microsoft.com/office/drawing/2014/main" id="{6A45DD96-8D07-43CA-B036-6FDA880A17B2}"/>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4" name="Freeform 23">
                <a:extLst>
                  <a:ext uri="{FF2B5EF4-FFF2-40B4-BE49-F238E27FC236}">
                    <a16:creationId xmlns="" xmlns:a16="http://schemas.microsoft.com/office/drawing/2014/main" id="{AF7F7CBB-E154-4CD5-9ED0-D5DDC1DFEAE0}"/>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5" name="Freeform 24">
                <a:extLst>
                  <a:ext uri="{FF2B5EF4-FFF2-40B4-BE49-F238E27FC236}">
                    <a16:creationId xmlns="" xmlns:a16="http://schemas.microsoft.com/office/drawing/2014/main" id="{EFF4AB16-41DD-4877-8C28-ED78F4CA7FEA}"/>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6" name="Freeform 25">
                <a:extLst>
                  <a:ext uri="{FF2B5EF4-FFF2-40B4-BE49-F238E27FC236}">
                    <a16:creationId xmlns="" xmlns:a16="http://schemas.microsoft.com/office/drawing/2014/main" id="{30BCBD5D-92EB-487E-B1D0-F9000D45D100}"/>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7" name="Freeform 26">
                <a:extLst>
                  <a:ext uri="{FF2B5EF4-FFF2-40B4-BE49-F238E27FC236}">
                    <a16:creationId xmlns="" xmlns:a16="http://schemas.microsoft.com/office/drawing/2014/main" id="{DA07BDB8-9827-4EBF-9B99-6C503EA0BC64}"/>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8" name="Freeform 27">
                <a:extLst>
                  <a:ext uri="{FF2B5EF4-FFF2-40B4-BE49-F238E27FC236}">
                    <a16:creationId xmlns="" xmlns:a16="http://schemas.microsoft.com/office/drawing/2014/main" id="{7F41FB05-1B3F-450A-A1A7-8C8BD182A540}"/>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9" name="Freeform 28">
                <a:extLst>
                  <a:ext uri="{FF2B5EF4-FFF2-40B4-BE49-F238E27FC236}">
                    <a16:creationId xmlns="" xmlns:a16="http://schemas.microsoft.com/office/drawing/2014/main" id="{0629E219-1F32-41C1-B921-05E4561179BE}"/>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70" name="Freeform 29">
                <a:extLst>
                  <a:ext uri="{FF2B5EF4-FFF2-40B4-BE49-F238E27FC236}">
                    <a16:creationId xmlns="" xmlns:a16="http://schemas.microsoft.com/office/drawing/2014/main" id="{8081FB28-486E-4C09-9D15-0B2657B56FB0}"/>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71" name="Freeform 30">
                <a:extLst>
                  <a:ext uri="{FF2B5EF4-FFF2-40B4-BE49-F238E27FC236}">
                    <a16:creationId xmlns="" xmlns:a16="http://schemas.microsoft.com/office/drawing/2014/main" id="{CB547EFB-F29D-4336-9644-0AE7A94EA4CD}"/>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72" name="Freeform 31">
                <a:extLst>
                  <a:ext uri="{FF2B5EF4-FFF2-40B4-BE49-F238E27FC236}">
                    <a16:creationId xmlns="" xmlns:a16="http://schemas.microsoft.com/office/drawing/2014/main" id="{BB2793F4-FAD7-459A-BC46-06BB1D4FAAC3}"/>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grpSp>
        <p:grpSp>
          <p:nvGrpSpPr>
            <p:cNvPr id="235" name="Group 234">
              <a:extLst>
                <a:ext uri="{FF2B5EF4-FFF2-40B4-BE49-F238E27FC236}">
                  <a16:creationId xmlns="" xmlns:a16="http://schemas.microsoft.com/office/drawing/2014/main" id="{FC01589C-0235-4B21-B264-777746D4D595}"/>
                </a:ext>
                <a:ext uri="{C183D7F6-B498-43B3-948B-1728B52AA6E4}">
                  <adec:decorative xmlns="" xmlns:adec="http://schemas.microsoft.com/office/drawing/2017/decorative" val="1"/>
                </a:ext>
              </a:extLst>
            </p:cNvPr>
            <p:cNvGrpSpPr/>
            <p:nvPr>
              <p:extLst>
                <p:ext uri="{386F3935-93C4-4BCD-93E2-E3B085C9AB24}">
                  <p16:designElem xmlns=""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236" name="Freeform 32">
                <a:extLst>
                  <a:ext uri="{FF2B5EF4-FFF2-40B4-BE49-F238E27FC236}">
                    <a16:creationId xmlns="" xmlns:a16="http://schemas.microsoft.com/office/drawing/2014/main" id="{678F5669-8CE7-445E-8D54-49C5E2013B4D}"/>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37" name="Freeform 33">
                <a:extLst>
                  <a:ext uri="{FF2B5EF4-FFF2-40B4-BE49-F238E27FC236}">
                    <a16:creationId xmlns="" xmlns:a16="http://schemas.microsoft.com/office/drawing/2014/main" id="{E93A3F8E-D876-485E-9EDC-43E315DE1EE4}"/>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38" name="Freeform 34">
                <a:extLst>
                  <a:ext uri="{FF2B5EF4-FFF2-40B4-BE49-F238E27FC236}">
                    <a16:creationId xmlns="" xmlns:a16="http://schemas.microsoft.com/office/drawing/2014/main" id="{B4F848A6-931A-4CC9-9B29-C7A9CEA3ACED}"/>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39" name="Freeform 35">
                <a:extLst>
                  <a:ext uri="{FF2B5EF4-FFF2-40B4-BE49-F238E27FC236}">
                    <a16:creationId xmlns="" xmlns:a16="http://schemas.microsoft.com/office/drawing/2014/main" id="{5C4204D4-6782-4DB1-8FF8-86CC698AF2F1}"/>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0" name="Freeform 36">
                <a:extLst>
                  <a:ext uri="{FF2B5EF4-FFF2-40B4-BE49-F238E27FC236}">
                    <a16:creationId xmlns="" xmlns:a16="http://schemas.microsoft.com/office/drawing/2014/main" id="{3907C583-5764-43DC-8AF9-992D3472F678}"/>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1" name="Freeform 37">
                <a:extLst>
                  <a:ext uri="{FF2B5EF4-FFF2-40B4-BE49-F238E27FC236}">
                    <a16:creationId xmlns="" xmlns:a16="http://schemas.microsoft.com/office/drawing/2014/main" id="{56CE3D6E-1121-4EF2-9DFB-7F3937FCCD05}"/>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2" name="Freeform 38">
                <a:extLst>
                  <a:ext uri="{FF2B5EF4-FFF2-40B4-BE49-F238E27FC236}">
                    <a16:creationId xmlns="" xmlns:a16="http://schemas.microsoft.com/office/drawing/2014/main" id="{3AEB7245-E197-4AE5-BCFC-7821E49EFE4F}"/>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3" name="Freeform 39">
                <a:extLst>
                  <a:ext uri="{FF2B5EF4-FFF2-40B4-BE49-F238E27FC236}">
                    <a16:creationId xmlns="" xmlns:a16="http://schemas.microsoft.com/office/drawing/2014/main" id="{801E9C76-F4FB-4C4D-9350-B526F294E012}"/>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4" name="Freeform 40">
                <a:extLst>
                  <a:ext uri="{FF2B5EF4-FFF2-40B4-BE49-F238E27FC236}">
                    <a16:creationId xmlns="" xmlns:a16="http://schemas.microsoft.com/office/drawing/2014/main" id="{F9C0C5DE-6C8C-4CD0-9C91-6A132A06DA79}"/>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5" name="Rectangle 41">
                <a:extLst>
                  <a:ext uri="{FF2B5EF4-FFF2-40B4-BE49-F238E27FC236}">
                    <a16:creationId xmlns="" xmlns:a16="http://schemas.microsoft.com/office/drawing/2014/main" id="{955A7039-8B66-4CF0-8048-0AD0F4A5B853}"/>
                  </a:ext>
                  <a:ext uri="{C183D7F6-B498-43B3-948B-1728B52AA6E4}">
                    <adec:decorative xmlns="" xmlns:adec="http://schemas.microsoft.com/office/drawing/2017/decorative" val="1"/>
                  </a:ext>
                </a:extLst>
              </p:cNvPr>
              <p:cNvSpPr>
                <a:spLocks noChangeArrowheads="1"/>
              </p:cNvSpPr>
              <p:nvPr>
                <p:extLst>
                  <p:ext uri="{386F3935-93C4-4BCD-93E2-E3B085C9AB24}">
                    <p16:designElem xmlns=""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grpSp>
      </p:grpSp>
      <p:pic>
        <p:nvPicPr>
          <p:cNvPr id="274" name="Picture 2">
            <a:extLst>
              <a:ext uri="{FF2B5EF4-FFF2-40B4-BE49-F238E27FC236}">
                <a16:creationId xmlns="" xmlns:a16="http://schemas.microsoft.com/office/drawing/2014/main" id="{6D651BB0-1DFD-4941-83DD-704006F6B139}"/>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p:nvSpPr>
          <p:cNvPr id="276" name="Round Diagonal Corner Rectangle 6">
            <a:extLst>
              <a:ext uri="{FF2B5EF4-FFF2-40B4-BE49-F238E27FC236}">
                <a16:creationId xmlns="" xmlns:a16="http://schemas.microsoft.com/office/drawing/2014/main" id="{3D66C6E3-EBD2-40B7-8FD8-D6D2250FC482}"/>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980544" y="808057"/>
            <a:ext cx="10227733" cy="5234394"/>
          </a:xfrm>
          <a:prstGeom prst="round2DiagRect">
            <a:avLst>
              <a:gd name="adj1" fmla="val 6185"/>
              <a:gd name="adj2" fmla="val 0"/>
            </a:avLst>
          </a:prstGeom>
          <a:solidFill>
            <a:srgbClr val="FFFFFF"/>
          </a:solid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a:blip r:embed="rId4"/>
          <a:stretch>
            <a:fillRect/>
          </a:stretch>
        </p:blipFill>
        <p:spPr>
          <a:xfrm>
            <a:off x="1783819" y="910669"/>
            <a:ext cx="8641292" cy="5034520"/>
          </a:xfrm>
          <a:prstGeom prst="rect">
            <a:avLst/>
          </a:prstGeom>
        </p:spPr>
      </p:pic>
    </p:spTree>
    <p:extLst>
      <p:ext uri="{BB962C8B-B14F-4D97-AF65-F5344CB8AC3E}">
        <p14:creationId xmlns:p14="http://schemas.microsoft.com/office/powerpoint/2010/main" val="371298884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231" name="Picture 2">
            <a:extLst>
              <a:ext uri="{FF2B5EF4-FFF2-40B4-BE49-F238E27FC236}">
                <a16:creationId xmlns="" xmlns:a16="http://schemas.microsoft.com/office/drawing/2014/main" id="{EA8ADA9F-99E3-4964-8962-1118D1439FBA}"/>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 xmlns:p16="http://schemas.microsoft.com/office/powerpoint/2015/main" val="1"/>
              </p:ext>
            </p:extLst>
          </p:nvPr>
        </p:nvPicPr>
        <p:blipFill>
          <a:blip r:embed="rId4">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grpSp>
        <p:nvGrpSpPr>
          <p:cNvPr id="233" name="Group 232">
            <a:extLst>
              <a:ext uri="{FF2B5EF4-FFF2-40B4-BE49-F238E27FC236}">
                <a16:creationId xmlns="" xmlns:a16="http://schemas.microsoft.com/office/drawing/2014/main" id="{366C3164-AA9F-47E3-913A-4F002BC00F6E}"/>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14288" y="0"/>
            <a:ext cx="12053888" cy="6858001"/>
            <a:chOff x="-14288" y="0"/>
            <a:chExt cx="12053888" cy="6858001"/>
          </a:xfrm>
        </p:grpSpPr>
        <p:grpSp>
          <p:nvGrpSpPr>
            <p:cNvPr id="234" name="Group 233">
              <a:extLst>
                <a:ext uri="{FF2B5EF4-FFF2-40B4-BE49-F238E27FC236}">
                  <a16:creationId xmlns="" xmlns:a16="http://schemas.microsoft.com/office/drawing/2014/main" id="{23FFBAC2-26D2-48B6-B2AA-34AEA0E79E28}"/>
                </a:ext>
                <a:ext uri="{C183D7F6-B498-43B3-948B-1728B52AA6E4}">
                  <adec:decorative xmlns="" xmlns:adec="http://schemas.microsoft.com/office/drawing/2017/decorative" val="1"/>
                </a:ext>
              </a:extLst>
            </p:cNvPr>
            <p:cNvGrpSpPr/>
            <p:nvPr>
              <p:extLst>
                <p:ext uri="{386F3935-93C4-4BCD-93E2-E3B085C9AB24}">
                  <p16:designElem xmlns="" xmlns:p16="http://schemas.microsoft.com/office/powerpoint/2015/main" val="1"/>
                </p:ext>
              </p:extLst>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46" name="Rectangle 5">
                <a:extLst>
                  <a:ext uri="{FF2B5EF4-FFF2-40B4-BE49-F238E27FC236}">
                    <a16:creationId xmlns="" xmlns:a16="http://schemas.microsoft.com/office/drawing/2014/main" id="{9B164BCB-27D3-4B8C-AC13-0A6F461082B7}"/>
                  </a:ext>
                  <a:ext uri="{C183D7F6-B498-43B3-948B-1728B52AA6E4}">
                    <adec:decorative xmlns="" xmlns:adec="http://schemas.microsoft.com/office/drawing/2017/decorative" val="1"/>
                  </a:ext>
                </a:extLst>
              </p:cNvPr>
              <p:cNvSpPr>
                <a:spLocks noChangeArrowheads="1"/>
              </p:cNvSpPr>
              <p:nvPr>
                <p:extLst>
                  <p:ext uri="{386F3935-93C4-4BCD-93E2-E3B085C9AB24}">
                    <p16:designElem xmlns=""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247" name="Freeform 6">
                <a:extLst>
                  <a:ext uri="{FF2B5EF4-FFF2-40B4-BE49-F238E27FC236}">
                    <a16:creationId xmlns="" xmlns:a16="http://schemas.microsoft.com/office/drawing/2014/main" id="{10B247BE-F4A2-4259-9B20-FB9A555D2802}"/>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8" name="Freeform 7">
                <a:extLst>
                  <a:ext uri="{FF2B5EF4-FFF2-40B4-BE49-F238E27FC236}">
                    <a16:creationId xmlns="" xmlns:a16="http://schemas.microsoft.com/office/drawing/2014/main" id="{39322C5A-DB6D-4B28-8C1C-1B1E89678918}"/>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9" name="Freeform 8">
                <a:extLst>
                  <a:ext uri="{FF2B5EF4-FFF2-40B4-BE49-F238E27FC236}">
                    <a16:creationId xmlns="" xmlns:a16="http://schemas.microsoft.com/office/drawing/2014/main" id="{67009B08-E345-4516-96EC-ED0AB1F30BAF}"/>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0" name="Freeform 9">
                <a:extLst>
                  <a:ext uri="{FF2B5EF4-FFF2-40B4-BE49-F238E27FC236}">
                    <a16:creationId xmlns="" xmlns:a16="http://schemas.microsoft.com/office/drawing/2014/main" id="{DFE2793C-165C-4635-A26E-C569C8E0C536}"/>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1" name="Freeform 10">
                <a:extLst>
                  <a:ext uri="{FF2B5EF4-FFF2-40B4-BE49-F238E27FC236}">
                    <a16:creationId xmlns="" xmlns:a16="http://schemas.microsoft.com/office/drawing/2014/main" id="{ECDFEF2C-7B0A-41A1-BB61-C92CB3E3A773}"/>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2" name="Freeform 11">
                <a:extLst>
                  <a:ext uri="{FF2B5EF4-FFF2-40B4-BE49-F238E27FC236}">
                    <a16:creationId xmlns="" xmlns:a16="http://schemas.microsoft.com/office/drawing/2014/main" id="{0012A396-1946-4B40-AA39-0790157CE932}"/>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3" name="Freeform 12">
                <a:extLst>
                  <a:ext uri="{FF2B5EF4-FFF2-40B4-BE49-F238E27FC236}">
                    <a16:creationId xmlns="" xmlns:a16="http://schemas.microsoft.com/office/drawing/2014/main" id="{CD6C6024-F73D-4991-97B9-BE53FF24E311}"/>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4" name="Freeform 13">
                <a:extLst>
                  <a:ext uri="{FF2B5EF4-FFF2-40B4-BE49-F238E27FC236}">
                    <a16:creationId xmlns="" xmlns:a16="http://schemas.microsoft.com/office/drawing/2014/main" id="{5977EDD1-3D10-43FA-B800-7A7C8112B774}"/>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5" name="Freeform 14">
                <a:extLst>
                  <a:ext uri="{FF2B5EF4-FFF2-40B4-BE49-F238E27FC236}">
                    <a16:creationId xmlns="" xmlns:a16="http://schemas.microsoft.com/office/drawing/2014/main" id="{D37988CF-9FC6-48F5-82F8-D2EB0178A3B9}"/>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6" name="Freeform 15">
                <a:extLst>
                  <a:ext uri="{FF2B5EF4-FFF2-40B4-BE49-F238E27FC236}">
                    <a16:creationId xmlns="" xmlns:a16="http://schemas.microsoft.com/office/drawing/2014/main" id="{EC5BB05B-491C-414A-91C3-B1CAB785A84C}"/>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7" name="Line 16">
                <a:extLst>
                  <a:ext uri="{FF2B5EF4-FFF2-40B4-BE49-F238E27FC236}">
                    <a16:creationId xmlns="" xmlns:a16="http://schemas.microsoft.com/office/drawing/2014/main" id="{F3180CB6-F8D2-4596-B6CB-F9CEF5D3894E}"/>
                  </a:ext>
                  <a:ext uri="{C183D7F6-B498-43B3-948B-1728B52AA6E4}">
                    <adec:decorative xmlns="" xmlns:adec="http://schemas.microsoft.com/office/drawing/2017/decorative" val="1"/>
                  </a:ext>
                </a:extLst>
              </p:cNvPr>
              <p:cNvSpPr>
                <a:spLocks noChangeShapeType="1"/>
              </p:cNvSpPr>
              <p:nvPr>
                <p:extLst>
                  <p:ext uri="{386F3935-93C4-4BCD-93E2-E3B085C9AB24}">
                    <p16:designElem xmlns=""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258" name="Freeform 17">
                <a:extLst>
                  <a:ext uri="{FF2B5EF4-FFF2-40B4-BE49-F238E27FC236}">
                    <a16:creationId xmlns="" xmlns:a16="http://schemas.microsoft.com/office/drawing/2014/main" id="{DF338DD3-80F8-4F68-AC7C-361ABF2A9BF7}"/>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9" name="Freeform 18">
                <a:extLst>
                  <a:ext uri="{FF2B5EF4-FFF2-40B4-BE49-F238E27FC236}">
                    <a16:creationId xmlns="" xmlns:a16="http://schemas.microsoft.com/office/drawing/2014/main" id="{9666E4DB-B855-4A4E-BB50-1880738C11D7}"/>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0" name="Freeform 19">
                <a:extLst>
                  <a:ext uri="{FF2B5EF4-FFF2-40B4-BE49-F238E27FC236}">
                    <a16:creationId xmlns="" xmlns:a16="http://schemas.microsoft.com/office/drawing/2014/main" id="{F570FD9C-B435-4EF1-962C-621F1261AA5B}"/>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1" name="Freeform 20">
                <a:extLst>
                  <a:ext uri="{FF2B5EF4-FFF2-40B4-BE49-F238E27FC236}">
                    <a16:creationId xmlns="" xmlns:a16="http://schemas.microsoft.com/office/drawing/2014/main" id="{E236AF0B-3BDC-43C3-8FFC-2A94121E9463}"/>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2" name="Rectangle 21">
                <a:extLst>
                  <a:ext uri="{FF2B5EF4-FFF2-40B4-BE49-F238E27FC236}">
                    <a16:creationId xmlns="" xmlns:a16="http://schemas.microsoft.com/office/drawing/2014/main" id="{3BA2C208-5097-4497-AA2C-ADDDAB48B6A5}"/>
                  </a:ext>
                  <a:ext uri="{C183D7F6-B498-43B3-948B-1728B52AA6E4}">
                    <adec:decorative xmlns="" xmlns:adec="http://schemas.microsoft.com/office/drawing/2017/decorative" val="1"/>
                  </a:ext>
                </a:extLst>
              </p:cNvPr>
              <p:cNvSpPr>
                <a:spLocks noChangeArrowheads="1"/>
              </p:cNvSpPr>
              <p:nvPr>
                <p:extLst>
                  <p:ext uri="{386F3935-93C4-4BCD-93E2-E3B085C9AB24}">
                    <p16:designElem xmlns=""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263" name="Freeform 22">
                <a:extLst>
                  <a:ext uri="{FF2B5EF4-FFF2-40B4-BE49-F238E27FC236}">
                    <a16:creationId xmlns="" xmlns:a16="http://schemas.microsoft.com/office/drawing/2014/main" id="{6A45DD96-8D07-43CA-B036-6FDA880A17B2}"/>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4" name="Freeform 23">
                <a:extLst>
                  <a:ext uri="{FF2B5EF4-FFF2-40B4-BE49-F238E27FC236}">
                    <a16:creationId xmlns="" xmlns:a16="http://schemas.microsoft.com/office/drawing/2014/main" id="{AF7F7CBB-E154-4CD5-9ED0-D5DDC1DFEAE0}"/>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5" name="Freeform 24">
                <a:extLst>
                  <a:ext uri="{FF2B5EF4-FFF2-40B4-BE49-F238E27FC236}">
                    <a16:creationId xmlns="" xmlns:a16="http://schemas.microsoft.com/office/drawing/2014/main" id="{EFF4AB16-41DD-4877-8C28-ED78F4CA7FEA}"/>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6" name="Freeform 25">
                <a:extLst>
                  <a:ext uri="{FF2B5EF4-FFF2-40B4-BE49-F238E27FC236}">
                    <a16:creationId xmlns="" xmlns:a16="http://schemas.microsoft.com/office/drawing/2014/main" id="{30BCBD5D-92EB-487E-B1D0-F9000D45D100}"/>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7" name="Freeform 26">
                <a:extLst>
                  <a:ext uri="{FF2B5EF4-FFF2-40B4-BE49-F238E27FC236}">
                    <a16:creationId xmlns="" xmlns:a16="http://schemas.microsoft.com/office/drawing/2014/main" id="{DA07BDB8-9827-4EBF-9B99-6C503EA0BC64}"/>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8" name="Freeform 27">
                <a:extLst>
                  <a:ext uri="{FF2B5EF4-FFF2-40B4-BE49-F238E27FC236}">
                    <a16:creationId xmlns="" xmlns:a16="http://schemas.microsoft.com/office/drawing/2014/main" id="{7F41FB05-1B3F-450A-A1A7-8C8BD182A540}"/>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9" name="Freeform 28">
                <a:extLst>
                  <a:ext uri="{FF2B5EF4-FFF2-40B4-BE49-F238E27FC236}">
                    <a16:creationId xmlns="" xmlns:a16="http://schemas.microsoft.com/office/drawing/2014/main" id="{0629E219-1F32-41C1-B921-05E4561179BE}"/>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70" name="Freeform 29">
                <a:extLst>
                  <a:ext uri="{FF2B5EF4-FFF2-40B4-BE49-F238E27FC236}">
                    <a16:creationId xmlns="" xmlns:a16="http://schemas.microsoft.com/office/drawing/2014/main" id="{8081FB28-486E-4C09-9D15-0B2657B56FB0}"/>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71" name="Freeform 30">
                <a:extLst>
                  <a:ext uri="{FF2B5EF4-FFF2-40B4-BE49-F238E27FC236}">
                    <a16:creationId xmlns="" xmlns:a16="http://schemas.microsoft.com/office/drawing/2014/main" id="{CB547EFB-F29D-4336-9644-0AE7A94EA4CD}"/>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72" name="Freeform 31">
                <a:extLst>
                  <a:ext uri="{FF2B5EF4-FFF2-40B4-BE49-F238E27FC236}">
                    <a16:creationId xmlns="" xmlns:a16="http://schemas.microsoft.com/office/drawing/2014/main" id="{BB2793F4-FAD7-459A-BC46-06BB1D4FAAC3}"/>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grpSp>
        <p:grpSp>
          <p:nvGrpSpPr>
            <p:cNvPr id="235" name="Group 234">
              <a:extLst>
                <a:ext uri="{FF2B5EF4-FFF2-40B4-BE49-F238E27FC236}">
                  <a16:creationId xmlns="" xmlns:a16="http://schemas.microsoft.com/office/drawing/2014/main" id="{FC01589C-0235-4B21-B264-777746D4D595}"/>
                </a:ext>
                <a:ext uri="{C183D7F6-B498-43B3-948B-1728B52AA6E4}">
                  <adec:decorative xmlns="" xmlns:adec="http://schemas.microsoft.com/office/drawing/2017/decorative" val="1"/>
                </a:ext>
              </a:extLst>
            </p:cNvPr>
            <p:cNvGrpSpPr/>
            <p:nvPr>
              <p:extLst>
                <p:ext uri="{386F3935-93C4-4BCD-93E2-E3B085C9AB24}">
                  <p16:designElem xmlns=""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236" name="Freeform 32">
                <a:extLst>
                  <a:ext uri="{FF2B5EF4-FFF2-40B4-BE49-F238E27FC236}">
                    <a16:creationId xmlns="" xmlns:a16="http://schemas.microsoft.com/office/drawing/2014/main" id="{678F5669-8CE7-445E-8D54-49C5E2013B4D}"/>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37" name="Freeform 33">
                <a:extLst>
                  <a:ext uri="{FF2B5EF4-FFF2-40B4-BE49-F238E27FC236}">
                    <a16:creationId xmlns="" xmlns:a16="http://schemas.microsoft.com/office/drawing/2014/main" id="{E93A3F8E-D876-485E-9EDC-43E315DE1EE4}"/>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38" name="Freeform 34">
                <a:extLst>
                  <a:ext uri="{FF2B5EF4-FFF2-40B4-BE49-F238E27FC236}">
                    <a16:creationId xmlns="" xmlns:a16="http://schemas.microsoft.com/office/drawing/2014/main" id="{B4F848A6-931A-4CC9-9B29-C7A9CEA3ACED}"/>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39" name="Freeform 35">
                <a:extLst>
                  <a:ext uri="{FF2B5EF4-FFF2-40B4-BE49-F238E27FC236}">
                    <a16:creationId xmlns="" xmlns:a16="http://schemas.microsoft.com/office/drawing/2014/main" id="{5C4204D4-6782-4DB1-8FF8-86CC698AF2F1}"/>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0" name="Freeform 36">
                <a:extLst>
                  <a:ext uri="{FF2B5EF4-FFF2-40B4-BE49-F238E27FC236}">
                    <a16:creationId xmlns="" xmlns:a16="http://schemas.microsoft.com/office/drawing/2014/main" id="{3907C583-5764-43DC-8AF9-992D3472F678}"/>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1" name="Freeform 37">
                <a:extLst>
                  <a:ext uri="{FF2B5EF4-FFF2-40B4-BE49-F238E27FC236}">
                    <a16:creationId xmlns="" xmlns:a16="http://schemas.microsoft.com/office/drawing/2014/main" id="{56CE3D6E-1121-4EF2-9DFB-7F3937FCCD05}"/>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2" name="Freeform 38">
                <a:extLst>
                  <a:ext uri="{FF2B5EF4-FFF2-40B4-BE49-F238E27FC236}">
                    <a16:creationId xmlns="" xmlns:a16="http://schemas.microsoft.com/office/drawing/2014/main" id="{3AEB7245-E197-4AE5-BCFC-7821E49EFE4F}"/>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3" name="Freeform 39">
                <a:extLst>
                  <a:ext uri="{FF2B5EF4-FFF2-40B4-BE49-F238E27FC236}">
                    <a16:creationId xmlns="" xmlns:a16="http://schemas.microsoft.com/office/drawing/2014/main" id="{801E9C76-F4FB-4C4D-9350-B526F294E012}"/>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4" name="Freeform 40">
                <a:extLst>
                  <a:ext uri="{FF2B5EF4-FFF2-40B4-BE49-F238E27FC236}">
                    <a16:creationId xmlns="" xmlns:a16="http://schemas.microsoft.com/office/drawing/2014/main" id="{F9C0C5DE-6C8C-4CD0-9C91-6A132A06DA79}"/>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5" name="Rectangle 41">
                <a:extLst>
                  <a:ext uri="{FF2B5EF4-FFF2-40B4-BE49-F238E27FC236}">
                    <a16:creationId xmlns="" xmlns:a16="http://schemas.microsoft.com/office/drawing/2014/main" id="{955A7039-8B66-4CF0-8048-0AD0F4A5B853}"/>
                  </a:ext>
                  <a:ext uri="{C183D7F6-B498-43B3-948B-1728B52AA6E4}">
                    <adec:decorative xmlns="" xmlns:adec="http://schemas.microsoft.com/office/drawing/2017/decorative" val="1"/>
                  </a:ext>
                </a:extLst>
              </p:cNvPr>
              <p:cNvSpPr>
                <a:spLocks noChangeArrowheads="1"/>
              </p:cNvSpPr>
              <p:nvPr>
                <p:extLst>
                  <p:ext uri="{386F3935-93C4-4BCD-93E2-E3B085C9AB24}">
                    <p16:designElem xmlns=""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grpSp>
      </p:grpSp>
      <p:pic>
        <p:nvPicPr>
          <p:cNvPr id="274" name="Picture 2">
            <a:extLst>
              <a:ext uri="{FF2B5EF4-FFF2-40B4-BE49-F238E27FC236}">
                <a16:creationId xmlns="" xmlns:a16="http://schemas.microsoft.com/office/drawing/2014/main" id="{6D651BB0-1DFD-4941-83DD-704006F6B139}"/>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 xmlns:p16="http://schemas.microsoft.com/office/powerpoint/2015/main" val="1"/>
              </p:ext>
            </p:extLst>
          </p:nvPr>
        </p:nvPicPr>
        <p:blipFill>
          <a:blip r:embed="rId4">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p:nvSpPr>
          <p:cNvPr id="276" name="Round Diagonal Corner Rectangle 6">
            <a:extLst>
              <a:ext uri="{FF2B5EF4-FFF2-40B4-BE49-F238E27FC236}">
                <a16:creationId xmlns="" xmlns:a16="http://schemas.microsoft.com/office/drawing/2014/main" id="{3D66C6E3-EBD2-40B7-8FD8-D6D2250FC482}"/>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980544" y="808057"/>
            <a:ext cx="10227733" cy="5234394"/>
          </a:xfrm>
          <a:prstGeom prst="round2DiagRect">
            <a:avLst>
              <a:gd name="adj1" fmla="val 6185"/>
              <a:gd name="adj2" fmla="val 0"/>
            </a:avLst>
          </a:prstGeom>
          <a:solidFill>
            <a:srgbClr val="FFFFFF"/>
          </a:solid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a:blip r:embed="rId5"/>
          <a:stretch>
            <a:fillRect/>
          </a:stretch>
        </p:blipFill>
        <p:spPr>
          <a:xfrm>
            <a:off x="2581275" y="1004369"/>
            <a:ext cx="7029450" cy="1076325"/>
          </a:xfrm>
          <a:prstGeom prst="rect">
            <a:avLst/>
          </a:prstGeom>
        </p:spPr>
      </p:pic>
      <p:pic>
        <p:nvPicPr>
          <p:cNvPr id="3" name="Picture 2"/>
          <p:cNvPicPr>
            <a:picLocks noChangeAspect="1"/>
          </p:cNvPicPr>
          <p:nvPr/>
        </p:nvPicPr>
        <p:blipFill>
          <a:blip r:embed="rId6"/>
          <a:stretch>
            <a:fillRect/>
          </a:stretch>
        </p:blipFill>
        <p:spPr>
          <a:xfrm>
            <a:off x="1338262" y="2361701"/>
            <a:ext cx="9486900" cy="3114675"/>
          </a:xfrm>
          <a:prstGeom prst="rect">
            <a:avLst/>
          </a:prstGeom>
        </p:spPr>
      </p:pic>
    </p:spTree>
    <p:extLst>
      <p:ext uri="{BB962C8B-B14F-4D97-AF65-F5344CB8AC3E}">
        <p14:creationId xmlns:p14="http://schemas.microsoft.com/office/powerpoint/2010/main" val="4277572267"/>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252C36"/>
      </a:dk2>
      <a:lt2>
        <a:srgbClr val="7C96A3"/>
      </a:lt2>
      <a:accent1>
        <a:srgbClr val="4FD093"/>
      </a:accent1>
      <a:accent2>
        <a:srgbClr val="54BCDF"/>
      </a:accent2>
      <a:accent3>
        <a:srgbClr val="A262D0"/>
      </a:accent3>
      <a:accent4>
        <a:srgbClr val="D7537B"/>
      </a:accent4>
      <a:accent5>
        <a:srgbClr val="E78045"/>
      </a:accent5>
      <a:accent6>
        <a:srgbClr val="84C350"/>
      </a:accent6>
      <a:hlink>
        <a:srgbClr val="22FFFF"/>
      </a:hlink>
      <a:folHlink>
        <a:srgbClr val="9BF3FD"/>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40000"/>
              </a:schemeClr>
            </a:gs>
            <a:gs pos="100000">
              <a:schemeClr val="phClr">
                <a:shade val="92000"/>
                <a:hueMod val="104000"/>
                <a:satMod val="140000"/>
                <a:lumMod val="48000"/>
              </a:schemeClr>
            </a:gs>
          </a:gsLst>
          <a:lin ang="5040000" scaled="0"/>
        </a:gradFill>
        <a:blipFill>
          <a:blip xmlns:r="http://schemas.openxmlformats.org/officeDocument/2006/relationships" r:embed="rId1">
            <a:duotone>
              <a:schemeClr val="phClr">
                <a:shade val="48000"/>
                <a:hueMod val="106000"/>
                <a:satMod val="140000"/>
                <a:lumMod val="42000"/>
              </a:schemeClr>
              <a:schemeClr val="phClr">
                <a:tint val="98000"/>
                <a:hueMod val="92000"/>
                <a:satMod val="220000"/>
                <a:lumMod val="9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142578CA-DEC9-49C3-80AF-C113973CC9A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488</TotalTime>
  <Words>178</Words>
  <Application>Microsoft Office PowerPoint</Application>
  <PresentationFormat>Widescreen</PresentationFormat>
  <Paragraphs>40</Paragraphs>
  <Slides>39</Slides>
  <Notes>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39</vt:i4>
      </vt:variant>
    </vt:vector>
  </HeadingPairs>
  <TitlesOfParts>
    <vt:vector size="44" baseType="lpstr">
      <vt:lpstr>Arial</vt:lpstr>
      <vt:lpstr>Calibri</vt:lpstr>
      <vt:lpstr>Trebuchet MS</vt:lpstr>
      <vt:lpstr>Tw Cen MT</vt:lpstr>
      <vt:lpstr>Circuit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Garcia, Simeon Y.</dc:creator>
  <cp:lastModifiedBy>ADMIN</cp:lastModifiedBy>
  <cp:revision>29</cp:revision>
  <dcterms:created xsi:type="dcterms:W3CDTF">2021-01-23T04:15:17Z</dcterms:created>
  <dcterms:modified xsi:type="dcterms:W3CDTF">2022-10-30T03:56:56Z</dcterms:modified>
</cp:coreProperties>
</file>